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125700" cy="10693400"/>
  <p:notesSz cx="10234613" cy="71040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812" y="-15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jp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emf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7.png"/><Relationship Id="rId21" Type="http://schemas.openxmlformats.org/officeDocument/2006/relationships/image" Target="../media/image122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63" Type="http://schemas.openxmlformats.org/officeDocument/2006/relationships/image" Target="../media/image164.png"/><Relationship Id="rId68" Type="http://schemas.openxmlformats.org/officeDocument/2006/relationships/image" Target="../media/image169.png"/><Relationship Id="rId16" Type="http://schemas.openxmlformats.org/officeDocument/2006/relationships/image" Target="../media/image11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image" Target="../media/image159.png"/><Relationship Id="rId66" Type="http://schemas.openxmlformats.org/officeDocument/2006/relationships/image" Target="../media/image167.png"/><Relationship Id="rId74" Type="http://schemas.openxmlformats.org/officeDocument/2006/relationships/image" Target="../media/image175.png"/><Relationship Id="rId79" Type="http://schemas.openxmlformats.org/officeDocument/2006/relationships/image" Target="../media/image180.png"/><Relationship Id="rId5" Type="http://schemas.openxmlformats.org/officeDocument/2006/relationships/image" Target="../media/image106.png"/><Relationship Id="rId61" Type="http://schemas.openxmlformats.org/officeDocument/2006/relationships/image" Target="../media/image162.png"/><Relationship Id="rId19" Type="http://schemas.openxmlformats.org/officeDocument/2006/relationships/image" Target="../media/image120.jp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jp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64" Type="http://schemas.openxmlformats.org/officeDocument/2006/relationships/image" Target="../media/image165.png"/><Relationship Id="rId69" Type="http://schemas.openxmlformats.org/officeDocument/2006/relationships/image" Target="../media/image170.png"/><Relationship Id="rId77" Type="http://schemas.openxmlformats.org/officeDocument/2006/relationships/image" Target="../media/image178.png"/><Relationship Id="rId8" Type="http://schemas.openxmlformats.org/officeDocument/2006/relationships/image" Target="../media/image109.png"/><Relationship Id="rId51" Type="http://schemas.openxmlformats.org/officeDocument/2006/relationships/image" Target="../media/image152.png"/><Relationship Id="rId72" Type="http://schemas.openxmlformats.org/officeDocument/2006/relationships/image" Target="../media/image173.png"/><Relationship Id="rId3" Type="http://schemas.openxmlformats.org/officeDocument/2006/relationships/image" Target="../media/image104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59" Type="http://schemas.openxmlformats.org/officeDocument/2006/relationships/image" Target="../media/image160.png"/><Relationship Id="rId67" Type="http://schemas.openxmlformats.org/officeDocument/2006/relationships/image" Target="../media/image168.png"/><Relationship Id="rId20" Type="http://schemas.openxmlformats.org/officeDocument/2006/relationships/image" Target="../media/image121.jp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62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1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Relationship Id="rId60" Type="http://schemas.openxmlformats.org/officeDocument/2006/relationships/image" Target="../media/image161.png"/><Relationship Id="rId65" Type="http://schemas.openxmlformats.org/officeDocument/2006/relationships/image" Target="../media/image166.png"/><Relationship Id="rId73" Type="http://schemas.openxmlformats.org/officeDocument/2006/relationships/image" Target="../media/image174.png"/><Relationship Id="rId78" Type="http://schemas.openxmlformats.org/officeDocument/2006/relationships/image" Target="../media/image179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9" Type="http://schemas.openxmlformats.org/officeDocument/2006/relationships/image" Target="../media/image140.png"/><Relationship Id="rId34" Type="http://schemas.openxmlformats.org/officeDocument/2006/relationships/image" Target="../media/image135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6" Type="http://schemas.openxmlformats.org/officeDocument/2006/relationships/image" Target="../media/image177.png"/><Relationship Id="rId7" Type="http://schemas.openxmlformats.org/officeDocument/2006/relationships/image" Target="../media/image108.png"/><Relationship Id="rId71" Type="http://schemas.openxmlformats.org/officeDocument/2006/relationships/image" Target="../media/image172.png"/><Relationship Id="rId2" Type="http://schemas.openxmlformats.org/officeDocument/2006/relationships/image" Target="../media/image25.png"/><Relationship Id="rId29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3.png"/><Relationship Id="rId21" Type="http://schemas.openxmlformats.org/officeDocument/2006/relationships/image" Target="../media/image200.png"/><Relationship Id="rId42" Type="http://schemas.openxmlformats.org/officeDocument/2006/relationships/image" Target="../media/image218.png"/><Relationship Id="rId63" Type="http://schemas.openxmlformats.org/officeDocument/2006/relationships/image" Target="../media/image239.png"/><Relationship Id="rId84" Type="http://schemas.openxmlformats.org/officeDocument/2006/relationships/image" Target="../media/image260.png"/><Relationship Id="rId138" Type="http://schemas.openxmlformats.org/officeDocument/2006/relationships/image" Target="../media/image314.png"/><Relationship Id="rId159" Type="http://schemas.openxmlformats.org/officeDocument/2006/relationships/image" Target="../media/image335.png"/><Relationship Id="rId170" Type="http://schemas.openxmlformats.org/officeDocument/2006/relationships/image" Target="../media/image346.png"/><Relationship Id="rId191" Type="http://schemas.openxmlformats.org/officeDocument/2006/relationships/image" Target="../media/image367.png"/><Relationship Id="rId107" Type="http://schemas.openxmlformats.org/officeDocument/2006/relationships/image" Target="../media/image283.png"/><Relationship Id="rId11" Type="http://schemas.openxmlformats.org/officeDocument/2006/relationships/image" Target="../media/image190.png"/><Relationship Id="rId32" Type="http://schemas.openxmlformats.org/officeDocument/2006/relationships/image" Target="../media/image151.png"/><Relationship Id="rId53" Type="http://schemas.openxmlformats.org/officeDocument/2006/relationships/image" Target="../media/image229.png"/><Relationship Id="rId74" Type="http://schemas.openxmlformats.org/officeDocument/2006/relationships/image" Target="../media/image250.png"/><Relationship Id="rId128" Type="http://schemas.openxmlformats.org/officeDocument/2006/relationships/image" Target="../media/image304.png"/><Relationship Id="rId149" Type="http://schemas.openxmlformats.org/officeDocument/2006/relationships/image" Target="../media/image325.png"/><Relationship Id="rId5" Type="http://schemas.openxmlformats.org/officeDocument/2006/relationships/image" Target="../media/image184.png"/><Relationship Id="rId95" Type="http://schemas.openxmlformats.org/officeDocument/2006/relationships/image" Target="../media/image271.png"/><Relationship Id="rId160" Type="http://schemas.openxmlformats.org/officeDocument/2006/relationships/image" Target="../media/image336.png"/><Relationship Id="rId181" Type="http://schemas.openxmlformats.org/officeDocument/2006/relationships/image" Target="../media/image357.png"/><Relationship Id="rId22" Type="http://schemas.openxmlformats.org/officeDocument/2006/relationships/image" Target="../media/image201.png"/><Relationship Id="rId43" Type="http://schemas.openxmlformats.org/officeDocument/2006/relationships/image" Target="../media/image219.png"/><Relationship Id="rId64" Type="http://schemas.openxmlformats.org/officeDocument/2006/relationships/image" Target="../media/image240.png"/><Relationship Id="rId118" Type="http://schemas.openxmlformats.org/officeDocument/2006/relationships/image" Target="../media/image294.png"/><Relationship Id="rId139" Type="http://schemas.openxmlformats.org/officeDocument/2006/relationships/image" Target="../media/image315.png"/><Relationship Id="rId85" Type="http://schemas.openxmlformats.org/officeDocument/2006/relationships/image" Target="../media/image261.png"/><Relationship Id="rId150" Type="http://schemas.openxmlformats.org/officeDocument/2006/relationships/image" Target="../media/image326.png"/><Relationship Id="rId171" Type="http://schemas.openxmlformats.org/officeDocument/2006/relationships/image" Target="../media/image347.png"/><Relationship Id="rId192" Type="http://schemas.openxmlformats.org/officeDocument/2006/relationships/image" Target="../media/image368.png"/><Relationship Id="rId12" Type="http://schemas.openxmlformats.org/officeDocument/2006/relationships/image" Target="../media/image191.png"/><Relationship Id="rId33" Type="http://schemas.openxmlformats.org/officeDocument/2006/relationships/image" Target="../media/image209.png"/><Relationship Id="rId108" Type="http://schemas.openxmlformats.org/officeDocument/2006/relationships/image" Target="../media/image284.png"/><Relationship Id="rId129" Type="http://schemas.openxmlformats.org/officeDocument/2006/relationships/image" Target="../media/image305.png"/><Relationship Id="rId54" Type="http://schemas.openxmlformats.org/officeDocument/2006/relationships/image" Target="../media/image230.png"/><Relationship Id="rId75" Type="http://schemas.openxmlformats.org/officeDocument/2006/relationships/image" Target="../media/image251.png"/><Relationship Id="rId96" Type="http://schemas.openxmlformats.org/officeDocument/2006/relationships/image" Target="../media/image272.png"/><Relationship Id="rId140" Type="http://schemas.openxmlformats.org/officeDocument/2006/relationships/image" Target="../media/image316.png"/><Relationship Id="rId161" Type="http://schemas.openxmlformats.org/officeDocument/2006/relationships/image" Target="../media/image337.png"/><Relationship Id="rId182" Type="http://schemas.openxmlformats.org/officeDocument/2006/relationships/image" Target="../media/image358.png"/><Relationship Id="rId6" Type="http://schemas.openxmlformats.org/officeDocument/2006/relationships/image" Target="../media/image185.png"/><Relationship Id="rId23" Type="http://schemas.openxmlformats.org/officeDocument/2006/relationships/image" Target="../media/image202.png"/><Relationship Id="rId119" Type="http://schemas.openxmlformats.org/officeDocument/2006/relationships/image" Target="../media/image295.png"/><Relationship Id="rId44" Type="http://schemas.openxmlformats.org/officeDocument/2006/relationships/image" Target="../media/image220.png"/><Relationship Id="rId65" Type="http://schemas.openxmlformats.org/officeDocument/2006/relationships/image" Target="../media/image241.png"/><Relationship Id="rId86" Type="http://schemas.openxmlformats.org/officeDocument/2006/relationships/image" Target="../media/image262.png"/><Relationship Id="rId130" Type="http://schemas.openxmlformats.org/officeDocument/2006/relationships/image" Target="../media/image306.png"/><Relationship Id="rId151" Type="http://schemas.openxmlformats.org/officeDocument/2006/relationships/image" Target="../media/image327.png"/><Relationship Id="rId172" Type="http://schemas.openxmlformats.org/officeDocument/2006/relationships/image" Target="../media/image348.png"/><Relationship Id="rId193" Type="http://schemas.openxmlformats.org/officeDocument/2006/relationships/image" Target="../media/image369.png"/><Relationship Id="rId13" Type="http://schemas.openxmlformats.org/officeDocument/2006/relationships/image" Target="../media/image192.png"/><Relationship Id="rId109" Type="http://schemas.openxmlformats.org/officeDocument/2006/relationships/image" Target="../media/image285.png"/><Relationship Id="rId34" Type="http://schemas.openxmlformats.org/officeDocument/2006/relationships/image" Target="../media/image210.png"/><Relationship Id="rId50" Type="http://schemas.openxmlformats.org/officeDocument/2006/relationships/image" Target="../media/image226.png"/><Relationship Id="rId55" Type="http://schemas.openxmlformats.org/officeDocument/2006/relationships/image" Target="../media/image231.png"/><Relationship Id="rId76" Type="http://schemas.openxmlformats.org/officeDocument/2006/relationships/image" Target="../media/image252.png"/><Relationship Id="rId97" Type="http://schemas.openxmlformats.org/officeDocument/2006/relationships/image" Target="../media/image273.png"/><Relationship Id="rId104" Type="http://schemas.openxmlformats.org/officeDocument/2006/relationships/image" Target="../media/image280.png"/><Relationship Id="rId120" Type="http://schemas.openxmlformats.org/officeDocument/2006/relationships/image" Target="../media/image296.png"/><Relationship Id="rId125" Type="http://schemas.openxmlformats.org/officeDocument/2006/relationships/image" Target="../media/image301.png"/><Relationship Id="rId141" Type="http://schemas.openxmlformats.org/officeDocument/2006/relationships/image" Target="../media/image317.png"/><Relationship Id="rId146" Type="http://schemas.openxmlformats.org/officeDocument/2006/relationships/image" Target="../media/image322.png"/><Relationship Id="rId167" Type="http://schemas.openxmlformats.org/officeDocument/2006/relationships/image" Target="../media/image343.png"/><Relationship Id="rId188" Type="http://schemas.openxmlformats.org/officeDocument/2006/relationships/image" Target="../media/image364.png"/><Relationship Id="rId7" Type="http://schemas.openxmlformats.org/officeDocument/2006/relationships/image" Target="../media/image186.png"/><Relationship Id="rId71" Type="http://schemas.openxmlformats.org/officeDocument/2006/relationships/image" Target="../media/image247.png"/><Relationship Id="rId92" Type="http://schemas.openxmlformats.org/officeDocument/2006/relationships/image" Target="../media/image268.png"/><Relationship Id="rId162" Type="http://schemas.openxmlformats.org/officeDocument/2006/relationships/image" Target="../media/image338.png"/><Relationship Id="rId183" Type="http://schemas.openxmlformats.org/officeDocument/2006/relationships/image" Target="../media/image359.png"/><Relationship Id="rId2" Type="http://schemas.openxmlformats.org/officeDocument/2006/relationships/image" Target="../media/image181.png"/><Relationship Id="rId29" Type="http://schemas.openxmlformats.org/officeDocument/2006/relationships/image" Target="../media/image152.png"/><Relationship Id="rId24" Type="http://schemas.openxmlformats.org/officeDocument/2006/relationships/image" Target="../media/image203.png"/><Relationship Id="rId40" Type="http://schemas.openxmlformats.org/officeDocument/2006/relationships/image" Target="../media/image216.png"/><Relationship Id="rId45" Type="http://schemas.openxmlformats.org/officeDocument/2006/relationships/image" Target="../media/image221.png"/><Relationship Id="rId66" Type="http://schemas.openxmlformats.org/officeDocument/2006/relationships/image" Target="../media/image242.png"/><Relationship Id="rId87" Type="http://schemas.openxmlformats.org/officeDocument/2006/relationships/image" Target="../media/image263.png"/><Relationship Id="rId110" Type="http://schemas.openxmlformats.org/officeDocument/2006/relationships/image" Target="../media/image286.png"/><Relationship Id="rId115" Type="http://schemas.openxmlformats.org/officeDocument/2006/relationships/image" Target="../media/image291.png"/><Relationship Id="rId131" Type="http://schemas.openxmlformats.org/officeDocument/2006/relationships/image" Target="../media/image307.png"/><Relationship Id="rId136" Type="http://schemas.openxmlformats.org/officeDocument/2006/relationships/image" Target="../media/image312.png"/><Relationship Id="rId157" Type="http://schemas.openxmlformats.org/officeDocument/2006/relationships/image" Target="../media/image333.png"/><Relationship Id="rId178" Type="http://schemas.openxmlformats.org/officeDocument/2006/relationships/image" Target="../media/image354.png"/><Relationship Id="rId61" Type="http://schemas.openxmlformats.org/officeDocument/2006/relationships/image" Target="../media/image237.png"/><Relationship Id="rId82" Type="http://schemas.openxmlformats.org/officeDocument/2006/relationships/image" Target="../media/image258.png"/><Relationship Id="rId152" Type="http://schemas.openxmlformats.org/officeDocument/2006/relationships/image" Target="../media/image328.png"/><Relationship Id="rId173" Type="http://schemas.openxmlformats.org/officeDocument/2006/relationships/image" Target="../media/image349.png"/><Relationship Id="rId194" Type="http://schemas.openxmlformats.org/officeDocument/2006/relationships/image" Target="../media/image370.png"/><Relationship Id="rId19" Type="http://schemas.openxmlformats.org/officeDocument/2006/relationships/image" Target="../media/image198.png"/><Relationship Id="rId14" Type="http://schemas.openxmlformats.org/officeDocument/2006/relationships/image" Target="../media/image193.png"/><Relationship Id="rId30" Type="http://schemas.openxmlformats.org/officeDocument/2006/relationships/image" Target="../media/image207.png"/><Relationship Id="rId35" Type="http://schemas.openxmlformats.org/officeDocument/2006/relationships/image" Target="../media/image211.png"/><Relationship Id="rId56" Type="http://schemas.openxmlformats.org/officeDocument/2006/relationships/image" Target="../media/image232.png"/><Relationship Id="rId77" Type="http://schemas.openxmlformats.org/officeDocument/2006/relationships/image" Target="../media/image253.png"/><Relationship Id="rId100" Type="http://schemas.openxmlformats.org/officeDocument/2006/relationships/image" Target="../media/image276.png"/><Relationship Id="rId105" Type="http://schemas.openxmlformats.org/officeDocument/2006/relationships/image" Target="../media/image281.png"/><Relationship Id="rId126" Type="http://schemas.openxmlformats.org/officeDocument/2006/relationships/image" Target="../media/image302.png"/><Relationship Id="rId147" Type="http://schemas.openxmlformats.org/officeDocument/2006/relationships/image" Target="../media/image323.png"/><Relationship Id="rId168" Type="http://schemas.openxmlformats.org/officeDocument/2006/relationships/image" Target="../media/image344.png"/><Relationship Id="rId8" Type="http://schemas.openxmlformats.org/officeDocument/2006/relationships/image" Target="../media/image187.png"/><Relationship Id="rId51" Type="http://schemas.openxmlformats.org/officeDocument/2006/relationships/image" Target="../media/image227.png"/><Relationship Id="rId72" Type="http://schemas.openxmlformats.org/officeDocument/2006/relationships/image" Target="../media/image248.png"/><Relationship Id="rId93" Type="http://schemas.openxmlformats.org/officeDocument/2006/relationships/image" Target="../media/image269.png"/><Relationship Id="rId98" Type="http://schemas.openxmlformats.org/officeDocument/2006/relationships/image" Target="../media/image274.png"/><Relationship Id="rId121" Type="http://schemas.openxmlformats.org/officeDocument/2006/relationships/image" Target="../media/image297.png"/><Relationship Id="rId142" Type="http://schemas.openxmlformats.org/officeDocument/2006/relationships/image" Target="../media/image318.png"/><Relationship Id="rId163" Type="http://schemas.openxmlformats.org/officeDocument/2006/relationships/image" Target="../media/image339.png"/><Relationship Id="rId184" Type="http://schemas.openxmlformats.org/officeDocument/2006/relationships/image" Target="../media/image360.png"/><Relationship Id="rId189" Type="http://schemas.openxmlformats.org/officeDocument/2006/relationships/image" Target="../media/image365.png"/><Relationship Id="rId3" Type="http://schemas.openxmlformats.org/officeDocument/2006/relationships/image" Target="../media/image182.png"/><Relationship Id="rId25" Type="http://schemas.openxmlformats.org/officeDocument/2006/relationships/image" Target="../media/image204.png"/><Relationship Id="rId46" Type="http://schemas.openxmlformats.org/officeDocument/2006/relationships/image" Target="../media/image222.png"/><Relationship Id="rId67" Type="http://schemas.openxmlformats.org/officeDocument/2006/relationships/image" Target="../media/image243.png"/><Relationship Id="rId116" Type="http://schemas.openxmlformats.org/officeDocument/2006/relationships/image" Target="../media/image292.png"/><Relationship Id="rId137" Type="http://schemas.openxmlformats.org/officeDocument/2006/relationships/image" Target="../media/image313.png"/><Relationship Id="rId158" Type="http://schemas.openxmlformats.org/officeDocument/2006/relationships/image" Target="../media/image334.png"/><Relationship Id="rId20" Type="http://schemas.openxmlformats.org/officeDocument/2006/relationships/image" Target="../media/image199.png"/><Relationship Id="rId41" Type="http://schemas.openxmlformats.org/officeDocument/2006/relationships/image" Target="../media/image217.png"/><Relationship Id="rId62" Type="http://schemas.openxmlformats.org/officeDocument/2006/relationships/image" Target="../media/image238.png"/><Relationship Id="rId83" Type="http://schemas.openxmlformats.org/officeDocument/2006/relationships/image" Target="../media/image259.png"/><Relationship Id="rId88" Type="http://schemas.openxmlformats.org/officeDocument/2006/relationships/image" Target="../media/image264.png"/><Relationship Id="rId111" Type="http://schemas.openxmlformats.org/officeDocument/2006/relationships/image" Target="../media/image287.png"/><Relationship Id="rId132" Type="http://schemas.openxmlformats.org/officeDocument/2006/relationships/image" Target="../media/image308.png"/><Relationship Id="rId153" Type="http://schemas.openxmlformats.org/officeDocument/2006/relationships/image" Target="../media/image329.png"/><Relationship Id="rId174" Type="http://schemas.openxmlformats.org/officeDocument/2006/relationships/image" Target="../media/image350.png"/><Relationship Id="rId179" Type="http://schemas.openxmlformats.org/officeDocument/2006/relationships/image" Target="../media/image355.png"/><Relationship Id="rId190" Type="http://schemas.openxmlformats.org/officeDocument/2006/relationships/image" Target="../media/image366.png"/><Relationship Id="rId15" Type="http://schemas.openxmlformats.org/officeDocument/2006/relationships/image" Target="../media/image194.png"/><Relationship Id="rId36" Type="http://schemas.openxmlformats.org/officeDocument/2006/relationships/image" Target="../media/image212.png"/><Relationship Id="rId57" Type="http://schemas.openxmlformats.org/officeDocument/2006/relationships/image" Target="../media/image233.png"/><Relationship Id="rId106" Type="http://schemas.openxmlformats.org/officeDocument/2006/relationships/image" Target="../media/image282.png"/><Relationship Id="rId127" Type="http://schemas.openxmlformats.org/officeDocument/2006/relationships/image" Target="../media/image303.png"/><Relationship Id="rId10" Type="http://schemas.openxmlformats.org/officeDocument/2006/relationships/image" Target="../media/image189.png"/><Relationship Id="rId31" Type="http://schemas.openxmlformats.org/officeDocument/2006/relationships/image" Target="../media/image208.png"/><Relationship Id="rId52" Type="http://schemas.openxmlformats.org/officeDocument/2006/relationships/image" Target="../media/image228.png"/><Relationship Id="rId73" Type="http://schemas.openxmlformats.org/officeDocument/2006/relationships/image" Target="../media/image249.png"/><Relationship Id="rId78" Type="http://schemas.openxmlformats.org/officeDocument/2006/relationships/image" Target="../media/image254.png"/><Relationship Id="rId94" Type="http://schemas.openxmlformats.org/officeDocument/2006/relationships/image" Target="../media/image270.png"/><Relationship Id="rId99" Type="http://schemas.openxmlformats.org/officeDocument/2006/relationships/image" Target="../media/image275.png"/><Relationship Id="rId101" Type="http://schemas.openxmlformats.org/officeDocument/2006/relationships/image" Target="../media/image277.png"/><Relationship Id="rId122" Type="http://schemas.openxmlformats.org/officeDocument/2006/relationships/image" Target="../media/image298.png"/><Relationship Id="rId143" Type="http://schemas.openxmlformats.org/officeDocument/2006/relationships/image" Target="../media/image319.png"/><Relationship Id="rId148" Type="http://schemas.openxmlformats.org/officeDocument/2006/relationships/image" Target="../media/image324.png"/><Relationship Id="rId164" Type="http://schemas.openxmlformats.org/officeDocument/2006/relationships/image" Target="../media/image340.png"/><Relationship Id="rId169" Type="http://schemas.openxmlformats.org/officeDocument/2006/relationships/image" Target="../media/image345.png"/><Relationship Id="rId185" Type="http://schemas.openxmlformats.org/officeDocument/2006/relationships/image" Target="../media/image361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80" Type="http://schemas.openxmlformats.org/officeDocument/2006/relationships/image" Target="../media/image356.png"/><Relationship Id="rId26" Type="http://schemas.openxmlformats.org/officeDocument/2006/relationships/image" Target="../media/image205.png"/><Relationship Id="rId47" Type="http://schemas.openxmlformats.org/officeDocument/2006/relationships/image" Target="../media/image223.png"/><Relationship Id="rId68" Type="http://schemas.openxmlformats.org/officeDocument/2006/relationships/image" Target="../media/image244.png"/><Relationship Id="rId89" Type="http://schemas.openxmlformats.org/officeDocument/2006/relationships/image" Target="../media/image265.png"/><Relationship Id="rId112" Type="http://schemas.openxmlformats.org/officeDocument/2006/relationships/image" Target="../media/image288.png"/><Relationship Id="rId133" Type="http://schemas.openxmlformats.org/officeDocument/2006/relationships/image" Target="../media/image309.png"/><Relationship Id="rId154" Type="http://schemas.openxmlformats.org/officeDocument/2006/relationships/image" Target="../media/image330.png"/><Relationship Id="rId175" Type="http://schemas.openxmlformats.org/officeDocument/2006/relationships/image" Target="../media/image351.png"/><Relationship Id="rId16" Type="http://schemas.openxmlformats.org/officeDocument/2006/relationships/image" Target="../media/image195.png"/><Relationship Id="rId37" Type="http://schemas.openxmlformats.org/officeDocument/2006/relationships/image" Target="../media/image213.png"/><Relationship Id="rId58" Type="http://schemas.openxmlformats.org/officeDocument/2006/relationships/image" Target="../media/image234.png"/><Relationship Id="rId79" Type="http://schemas.openxmlformats.org/officeDocument/2006/relationships/image" Target="../media/image255.png"/><Relationship Id="rId102" Type="http://schemas.openxmlformats.org/officeDocument/2006/relationships/image" Target="../media/image278.png"/><Relationship Id="rId123" Type="http://schemas.openxmlformats.org/officeDocument/2006/relationships/image" Target="../media/image299.png"/><Relationship Id="rId144" Type="http://schemas.openxmlformats.org/officeDocument/2006/relationships/image" Target="../media/image320.png"/><Relationship Id="rId90" Type="http://schemas.openxmlformats.org/officeDocument/2006/relationships/image" Target="../media/image266.png"/><Relationship Id="rId165" Type="http://schemas.openxmlformats.org/officeDocument/2006/relationships/image" Target="../media/image341.png"/><Relationship Id="rId186" Type="http://schemas.openxmlformats.org/officeDocument/2006/relationships/image" Target="../media/image362.png"/><Relationship Id="rId27" Type="http://schemas.openxmlformats.org/officeDocument/2006/relationships/image" Target="../media/image206.png"/><Relationship Id="rId48" Type="http://schemas.openxmlformats.org/officeDocument/2006/relationships/image" Target="../media/image224.png"/><Relationship Id="rId69" Type="http://schemas.openxmlformats.org/officeDocument/2006/relationships/image" Target="../media/image245.png"/><Relationship Id="rId113" Type="http://schemas.openxmlformats.org/officeDocument/2006/relationships/image" Target="../media/image289.png"/><Relationship Id="rId134" Type="http://schemas.openxmlformats.org/officeDocument/2006/relationships/image" Target="../media/image310.png"/><Relationship Id="rId80" Type="http://schemas.openxmlformats.org/officeDocument/2006/relationships/image" Target="../media/image256.png"/><Relationship Id="rId155" Type="http://schemas.openxmlformats.org/officeDocument/2006/relationships/image" Target="../media/image331.png"/><Relationship Id="rId176" Type="http://schemas.openxmlformats.org/officeDocument/2006/relationships/image" Target="../media/image352.png"/><Relationship Id="rId17" Type="http://schemas.openxmlformats.org/officeDocument/2006/relationships/image" Target="../media/image196.png"/><Relationship Id="rId38" Type="http://schemas.openxmlformats.org/officeDocument/2006/relationships/image" Target="../media/image214.png"/><Relationship Id="rId59" Type="http://schemas.openxmlformats.org/officeDocument/2006/relationships/image" Target="../media/image235.png"/><Relationship Id="rId103" Type="http://schemas.openxmlformats.org/officeDocument/2006/relationships/image" Target="../media/image279.png"/><Relationship Id="rId124" Type="http://schemas.openxmlformats.org/officeDocument/2006/relationships/image" Target="../media/image300.png"/><Relationship Id="rId70" Type="http://schemas.openxmlformats.org/officeDocument/2006/relationships/image" Target="../media/image246.png"/><Relationship Id="rId91" Type="http://schemas.openxmlformats.org/officeDocument/2006/relationships/image" Target="../media/image267.png"/><Relationship Id="rId145" Type="http://schemas.openxmlformats.org/officeDocument/2006/relationships/image" Target="../media/image321.png"/><Relationship Id="rId166" Type="http://schemas.openxmlformats.org/officeDocument/2006/relationships/image" Target="../media/image342.png"/><Relationship Id="rId187" Type="http://schemas.openxmlformats.org/officeDocument/2006/relationships/image" Target="../media/image363.png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176.png"/><Relationship Id="rId49" Type="http://schemas.openxmlformats.org/officeDocument/2006/relationships/image" Target="../media/image225.png"/><Relationship Id="rId114" Type="http://schemas.openxmlformats.org/officeDocument/2006/relationships/image" Target="../media/image290.png"/><Relationship Id="rId60" Type="http://schemas.openxmlformats.org/officeDocument/2006/relationships/image" Target="../media/image236.png"/><Relationship Id="rId81" Type="http://schemas.openxmlformats.org/officeDocument/2006/relationships/image" Target="../media/image257.png"/><Relationship Id="rId135" Type="http://schemas.openxmlformats.org/officeDocument/2006/relationships/image" Target="../media/image311.png"/><Relationship Id="rId156" Type="http://schemas.openxmlformats.org/officeDocument/2006/relationships/image" Target="../media/image332.png"/><Relationship Id="rId177" Type="http://schemas.openxmlformats.org/officeDocument/2006/relationships/image" Target="../media/image353.png"/><Relationship Id="rId18" Type="http://schemas.openxmlformats.org/officeDocument/2006/relationships/image" Target="../media/image197.png"/><Relationship Id="rId39" Type="http://schemas.openxmlformats.org/officeDocument/2006/relationships/image" Target="../media/image2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1.jpg"/><Relationship Id="rId18" Type="http://schemas.openxmlformats.org/officeDocument/2006/relationships/image" Target="../media/image386.png"/><Relationship Id="rId26" Type="http://schemas.openxmlformats.org/officeDocument/2006/relationships/image" Target="../media/image394.png"/><Relationship Id="rId3" Type="http://schemas.openxmlformats.org/officeDocument/2006/relationships/image" Target="../media/image372.png"/><Relationship Id="rId21" Type="http://schemas.openxmlformats.org/officeDocument/2006/relationships/image" Target="../media/image389.png"/><Relationship Id="rId34" Type="http://schemas.openxmlformats.org/officeDocument/2006/relationships/image" Target="../media/image402.png"/><Relationship Id="rId7" Type="http://schemas.openxmlformats.org/officeDocument/2006/relationships/image" Target="../media/image376.png"/><Relationship Id="rId12" Type="http://schemas.openxmlformats.org/officeDocument/2006/relationships/image" Target="../media/image380.png"/><Relationship Id="rId17" Type="http://schemas.openxmlformats.org/officeDocument/2006/relationships/image" Target="../media/image385.png"/><Relationship Id="rId25" Type="http://schemas.openxmlformats.org/officeDocument/2006/relationships/image" Target="../media/image393.png"/><Relationship Id="rId33" Type="http://schemas.openxmlformats.org/officeDocument/2006/relationships/image" Target="../media/image401.png"/><Relationship Id="rId2" Type="http://schemas.openxmlformats.org/officeDocument/2006/relationships/image" Target="../media/image371.png"/><Relationship Id="rId16" Type="http://schemas.openxmlformats.org/officeDocument/2006/relationships/image" Target="../media/image384.png"/><Relationship Id="rId20" Type="http://schemas.openxmlformats.org/officeDocument/2006/relationships/image" Target="../media/image388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5.png"/><Relationship Id="rId11" Type="http://schemas.openxmlformats.org/officeDocument/2006/relationships/image" Target="../media/image379.png"/><Relationship Id="rId24" Type="http://schemas.openxmlformats.org/officeDocument/2006/relationships/image" Target="../media/image392.png"/><Relationship Id="rId32" Type="http://schemas.openxmlformats.org/officeDocument/2006/relationships/image" Target="../media/image400.png"/><Relationship Id="rId5" Type="http://schemas.openxmlformats.org/officeDocument/2006/relationships/image" Target="../media/image374.png"/><Relationship Id="rId15" Type="http://schemas.openxmlformats.org/officeDocument/2006/relationships/image" Target="../media/image383.png"/><Relationship Id="rId23" Type="http://schemas.openxmlformats.org/officeDocument/2006/relationships/image" Target="../media/image391.png"/><Relationship Id="rId28" Type="http://schemas.openxmlformats.org/officeDocument/2006/relationships/image" Target="../media/image396.png"/><Relationship Id="rId10" Type="http://schemas.openxmlformats.org/officeDocument/2006/relationships/image" Target="../media/image378.png"/><Relationship Id="rId19" Type="http://schemas.openxmlformats.org/officeDocument/2006/relationships/image" Target="../media/image387.png"/><Relationship Id="rId31" Type="http://schemas.openxmlformats.org/officeDocument/2006/relationships/image" Target="../media/image399.png"/><Relationship Id="rId4" Type="http://schemas.openxmlformats.org/officeDocument/2006/relationships/image" Target="../media/image373.png"/><Relationship Id="rId9" Type="http://schemas.openxmlformats.org/officeDocument/2006/relationships/image" Target="../media/image377.png"/><Relationship Id="rId14" Type="http://schemas.openxmlformats.org/officeDocument/2006/relationships/image" Target="../media/image382.jpg"/><Relationship Id="rId22" Type="http://schemas.openxmlformats.org/officeDocument/2006/relationships/image" Target="../media/image390.png"/><Relationship Id="rId27" Type="http://schemas.openxmlformats.org/officeDocument/2006/relationships/image" Target="../media/image395.png"/><Relationship Id="rId30" Type="http://schemas.openxmlformats.org/officeDocument/2006/relationships/image" Target="../media/image398.png"/><Relationship Id="rId35" Type="http://schemas.openxmlformats.org/officeDocument/2006/relationships/image" Target="../media/image403.png"/><Relationship Id="rId8" Type="http://schemas.openxmlformats.org/officeDocument/2006/relationships/image" Target="../media/image1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5844" y="9335056"/>
            <a:ext cx="795085" cy="1452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752813" y="9338894"/>
            <a:ext cx="128905" cy="137160"/>
          </a:xfrm>
          <a:custGeom>
            <a:avLst/>
            <a:gdLst/>
            <a:ahLst/>
            <a:cxnLst/>
            <a:rect l="l" t="t" r="r" b="b"/>
            <a:pathLst>
              <a:path w="128905" h="137159">
                <a:moveTo>
                  <a:pt x="128231" y="8864"/>
                </a:moveTo>
                <a:lnTo>
                  <a:pt x="126873" y="1574"/>
                </a:lnTo>
                <a:lnTo>
                  <a:pt x="77685" y="304"/>
                </a:lnTo>
                <a:lnTo>
                  <a:pt x="52374" y="0"/>
                </a:lnTo>
                <a:lnTo>
                  <a:pt x="12966" y="165"/>
                </a:lnTo>
                <a:lnTo>
                  <a:pt x="6045" y="1244"/>
                </a:lnTo>
                <a:lnTo>
                  <a:pt x="203" y="3898"/>
                </a:lnTo>
                <a:lnTo>
                  <a:pt x="1651" y="9372"/>
                </a:lnTo>
                <a:lnTo>
                  <a:pt x="0" y="12852"/>
                </a:lnTo>
                <a:lnTo>
                  <a:pt x="2514" y="17792"/>
                </a:lnTo>
                <a:lnTo>
                  <a:pt x="16230" y="18110"/>
                </a:lnTo>
                <a:lnTo>
                  <a:pt x="29629" y="18859"/>
                </a:lnTo>
                <a:lnTo>
                  <a:pt x="42989" y="18897"/>
                </a:lnTo>
                <a:lnTo>
                  <a:pt x="56578" y="17030"/>
                </a:lnTo>
                <a:lnTo>
                  <a:pt x="72377" y="18948"/>
                </a:lnTo>
                <a:lnTo>
                  <a:pt x="90322" y="19024"/>
                </a:lnTo>
                <a:lnTo>
                  <a:pt x="108585" y="18503"/>
                </a:lnTo>
                <a:lnTo>
                  <a:pt x="125336" y="18580"/>
                </a:lnTo>
                <a:lnTo>
                  <a:pt x="127127" y="13322"/>
                </a:lnTo>
                <a:lnTo>
                  <a:pt x="128231" y="8864"/>
                </a:lnTo>
                <a:close/>
              </a:path>
              <a:path w="128905" h="137159">
                <a:moveTo>
                  <a:pt x="128587" y="43992"/>
                </a:moveTo>
                <a:lnTo>
                  <a:pt x="126873" y="39433"/>
                </a:lnTo>
                <a:lnTo>
                  <a:pt x="102438" y="38773"/>
                </a:lnTo>
                <a:lnTo>
                  <a:pt x="76200" y="38341"/>
                </a:lnTo>
                <a:lnTo>
                  <a:pt x="49631" y="38646"/>
                </a:lnTo>
                <a:lnTo>
                  <a:pt x="24155" y="40208"/>
                </a:lnTo>
                <a:lnTo>
                  <a:pt x="17945" y="36182"/>
                </a:lnTo>
                <a:lnTo>
                  <a:pt x="8432" y="37439"/>
                </a:lnTo>
                <a:lnTo>
                  <a:pt x="2514" y="40208"/>
                </a:lnTo>
                <a:lnTo>
                  <a:pt x="939" y="46189"/>
                </a:lnTo>
                <a:lnTo>
                  <a:pt x="1104" y="50203"/>
                </a:lnTo>
                <a:lnTo>
                  <a:pt x="1739" y="55651"/>
                </a:lnTo>
                <a:lnTo>
                  <a:pt x="16167" y="57023"/>
                </a:lnTo>
                <a:lnTo>
                  <a:pt x="45681" y="56959"/>
                </a:lnTo>
                <a:lnTo>
                  <a:pt x="57353" y="58750"/>
                </a:lnTo>
                <a:lnTo>
                  <a:pt x="56413" y="99060"/>
                </a:lnTo>
                <a:lnTo>
                  <a:pt x="56400" y="118770"/>
                </a:lnTo>
                <a:lnTo>
                  <a:pt x="57353" y="136753"/>
                </a:lnTo>
                <a:lnTo>
                  <a:pt x="63119" y="137071"/>
                </a:lnTo>
                <a:lnTo>
                  <a:pt x="67106" y="136118"/>
                </a:lnTo>
                <a:lnTo>
                  <a:pt x="71259" y="136753"/>
                </a:lnTo>
                <a:lnTo>
                  <a:pt x="72390" y="129463"/>
                </a:lnTo>
                <a:lnTo>
                  <a:pt x="73126" y="122669"/>
                </a:lnTo>
                <a:lnTo>
                  <a:pt x="73126" y="116344"/>
                </a:lnTo>
                <a:lnTo>
                  <a:pt x="72034" y="110490"/>
                </a:lnTo>
                <a:lnTo>
                  <a:pt x="73355" y="96799"/>
                </a:lnTo>
                <a:lnTo>
                  <a:pt x="72415" y="69113"/>
                </a:lnTo>
                <a:lnTo>
                  <a:pt x="74345" y="57200"/>
                </a:lnTo>
                <a:lnTo>
                  <a:pt x="83781" y="57924"/>
                </a:lnTo>
                <a:lnTo>
                  <a:pt x="93383" y="58216"/>
                </a:lnTo>
                <a:lnTo>
                  <a:pt x="102539" y="57619"/>
                </a:lnTo>
                <a:lnTo>
                  <a:pt x="110655" y="55651"/>
                </a:lnTo>
                <a:lnTo>
                  <a:pt x="115379" y="56908"/>
                </a:lnTo>
                <a:lnTo>
                  <a:pt x="124460" y="58775"/>
                </a:lnTo>
                <a:lnTo>
                  <a:pt x="127660" y="54876"/>
                </a:lnTo>
                <a:lnTo>
                  <a:pt x="128587" y="43992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7690" y="9597680"/>
            <a:ext cx="548063" cy="1653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0614" y="9595195"/>
            <a:ext cx="1751558" cy="1689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1428" y="9588769"/>
            <a:ext cx="1736634" cy="17660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378319" y="9869566"/>
            <a:ext cx="50165" cy="163195"/>
          </a:xfrm>
          <a:custGeom>
            <a:avLst/>
            <a:gdLst/>
            <a:ahLst/>
            <a:cxnLst/>
            <a:rect l="l" t="t" r="r" b="b"/>
            <a:pathLst>
              <a:path w="50164" h="163195">
                <a:moveTo>
                  <a:pt x="4229" y="0"/>
                </a:moveTo>
                <a:lnTo>
                  <a:pt x="2667" y="0"/>
                </a:lnTo>
                <a:lnTo>
                  <a:pt x="3835" y="6255"/>
                </a:lnTo>
                <a:lnTo>
                  <a:pt x="8785" y="13319"/>
                </a:lnTo>
                <a:lnTo>
                  <a:pt x="15311" y="21063"/>
                </a:lnTo>
                <a:lnTo>
                  <a:pt x="21209" y="29362"/>
                </a:lnTo>
                <a:lnTo>
                  <a:pt x="24942" y="35902"/>
                </a:lnTo>
                <a:lnTo>
                  <a:pt x="28562" y="43764"/>
                </a:lnTo>
                <a:lnTo>
                  <a:pt x="30480" y="50203"/>
                </a:lnTo>
                <a:lnTo>
                  <a:pt x="34326" y="71026"/>
                </a:lnTo>
                <a:lnTo>
                  <a:pt x="34089" y="91573"/>
                </a:lnTo>
                <a:lnTo>
                  <a:pt x="30505" y="110939"/>
                </a:lnTo>
                <a:lnTo>
                  <a:pt x="24307" y="128219"/>
                </a:lnTo>
                <a:lnTo>
                  <a:pt x="20891" y="135102"/>
                </a:lnTo>
                <a:lnTo>
                  <a:pt x="15900" y="140423"/>
                </a:lnTo>
                <a:lnTo>
                  <a:pt x="12712" y="147523"/>
                </a:lnTo>
                <a:lnTo>
                  <a:pt x="0" y="157111"/>
                </a:lnTo>
                <a:lnTo>
                  <a:pt x="3441" y="162979"/>
                </a:lnTo>
                <a:lnTo>
                  <a:pt x="10909" y="162191"/>
                </a:lnTo>
                <a:lnTo>
                  <a:pt x="17526" y="153885"/>
                </a:lnTo>
                <a:lnTo>
                  <a:pt x="24307" y="149847"/>
                </a:lnTo>
                <a:lnTo>
                  <a:pt x="37264" y="130231"/>
                </a:lnTo>
                <a:lnTo>
                  <a:pt x="46332" y="106964"/>
                </a:lnTo>
                <a:lnTo>
                  <a:pt x="49986" y="81579"/>
                </a:lnTo>
                <a:lnTo>
                  <a:pt x="46697" y="55613"/>
                </a:lnTo>
                <a:lnTo>
                  <a:pt x="46139" y="53644"/>
                </a:lnTo>
                <a:lnTo>
                  <a:pt x="44323" y="51523"/>
                </a:lnTo>
                <a:lnTo>
                  <a:pt x="43611" y="49441"/>
                </a:lnTo>
                <a:lnTo>
                  <a:pt x="37079" y="33870"/>
                </a:lnTo>
                <a:lnTo>
                  <a:pt x="28397" y="19667"/>
                </a:lnTo>
                <a:lnTo>
                  <a:pt x="17476" y="7991"/>
                </a:lnTo>
                <a:lnTo>
                  <a:pt x="422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9336" y="9870348"/>
            <a:ext cx="48260" cy="162560"/>
          </a:xfrm>
          <a:custGeom>
            <a:avLst/>
            <a:gdLst/>
            <a:ahLst/>
            <a:cxnLst/>
            <a:rect l="l" t="t" r="r" b="b"/>
            <a:pathLst>
              <a:path w="48260" h="162559">
                <a:moveTo>
                  <a:pt x="46342" y="0"/>
                </a:moveTo>
                <a:lnTo>
                  <a:pt x="37426" y="1104"/>
                </a:lnTo>
                <a:lnTo>
                  <a:pt x="34353" y="8077"/>
                </a:lnTo>
                <a:lnTo>
                  <a:pt x="27813" y="11569"/>
                </a:lnTo>
                <a:lnTo>
                  <a:pt x="26085" y="14223"/>
                </a:lnTo>
                <a:lnTo>
                  <a:pt x="25869" y="18389"/>
                </a:lnTo>
                <a:lnTo>
                  <a:pt x="21628" y="18529"/>
                </a:lnTo>
                <a:lnTo>
                  <a:pt x="13383" y="32885"/>
                </a:lnTo>
                <a:lnTo>
                  <a:pt x="6423" y="48483"/>
                </a:lnTo>
                <a:lnTo>
                  <a:pt x="1657" y="65322"/>
                </a:lnTo>
                <a:lnTo>
                  <a:pt x="0" y="83400"/>
                </a:lnTo>
                <a:lnTo>
                  <a:pt x="1874" y="100775"/>
                </a:lnTo>
                <a:lnTo>
                  <a:pt x="6527" y="116892"/>
                </a:lnTo>
                <a:lnTo>
                  <a:pt x="13133" y="131715"/>
                </a:lnTo>
                <a:lnTo>
                  <a:pt x="20866" y="145211"/>
                </a:lnTo>
                <a:lnTo>
                  <a:pt x="27408" y="150156"/>
                </a:lnTo>
                <a:lnTo>
                  <a:pt x="33412" y="156564"/>
                </a:lnTo>
                <a:lnTo>
                  <a:pt x="39898" y="161540"/>
                </a:lnTo>
                <a:lnTo>
                  <a:pt x="47891" y="162191"/>
                </a:lnTo>
                <a:lnTo>
                  <a:pt x="45218" y="155112"/>
                </a:lnTo>
                <a:lnTo>
                  <a:pt x="40911" y="148829"/>
                </a:lnTo>
                <a:lnTo>
                  <a:pt x="30911" y="136715"/>
                </a:lnTo>
                <a:lnTo>
                  <a:pt x="19766" y="112793"/>
                </a:lnTo>
                <a:lnTo>
                  <a:pt x="15760" y="84632"/>
                </a:lnTo>
                <a:lnTo>
                  <a:pt x="18745" y="55862"/>
                </a:lnTo>
                <a:lnTo>
                  <a:pt x="28575" y="30111"/>
                </a:lnTo>
                <a:lnTo>
                  <a:pt x="33223" y="26250"/>
                </a:lnTo>
                <a:lnTo>
                  <a:pt x="36499" y="21018"/>
                </a:lnTo>
                <a:lnTo>
                  <a:pt x="38633" y="14655"/>
                </a:lnTo>
                <a:lnTo>
                  <a:pt x="42735" y="11315"/>
                </a:lnTo>
                <a:lnTo>
                  <a:pt x="48082" y="9194"/>
                </a:lnTo>
                <a:lnTo>
                  <a:pt x="47891" y="1536"/>
                </a:lnTo>
                <a:lnTo>
                  <a:pt x="47028" y="1371"/>
                </a:lnTo>
                <a:lnTo>
                  <a:pt x="4634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0703" y="9871106"/>
            <a:ext cx="48895" cy="165100"/>
          </a:xfrm>
          <a:custGeom>
            <a:avLst/>
            <a:gdLst/>
            <a:ahLst/>
            <a:cxnLst/>
            <a:rect l="l" t="t" r="r" b="b"/>
            <a:pathLst>
              <a:path w="48895" h="165100">
                <a:moveTo>
                  <a:pt x="46588" y="88"/>
                </a:moveTo>
                <a:lnTo>
                  <a:pt x="43312" y="0"/>
                </a:lnTo>
                <a:lnTo>
                  <a:pt x="37086" y="3820"/>
                </a:lnTo>
                <a:lnTo>
                  <a:pt x="31964" y="8743"/>
                </a:lnTo>
                <a:lnTo>
                  <a:pt x="27110" y="13933"/>
                </a:lnTo>
                <a:lnTo>
                  <a:pt x="21684" y="18554"/>
                </a:lnTo>
                <a:lnTo>
                  <a:pt x="17530" y="25780"/>
                </a:lnTo>
                <a:lnTo>
                  <a:pt x="13327" y="32075"/>
                </a:lnTo>
                <a:lnTo>
                  <a:pt x="9829" y="38944"/>
                </a:lnTo>
                <a:lnTo>
                  <a:pt x="7790" y="47891"/>
                </a:lnTo>
                <a:lnTo>
                  <a:pt x="5301" y="47231"/>
                </a:lnTo>
                <a:lnTo>
                  <a:pt x="6177" y="49898"/>
                </a:lnTo>
                <a:lnTo>
                  <a:pt x="4691" y="50215"/>
                </a:lnTo>
                <a:lnTo>
                  <a:pt x="0" y="83211"/>
                </a:lnTo>
                <a:lnTo>
                  <a:pt x="6087" y="116249"/>
                </a:lnTo>
                <a:lnTo>
                  <a:pt x="21906" y="144849"/>
                </a:lnTo>
                <a:lnTo>
                  <a:pt x="46411" y="164528"/>
                </a:lnTo>
                <a:lnTo>
                  <a:pt x="47236" y="161404"/>
                </a:lnTo>
                <a:lnTo>
                  <a:pt x="46106" y="160286"/>
                </a:lnTo>
                <a:lnTo>
                  <a:pt x="46411" y="156032"/>
                </a:lnTo>
                <a:lnTo>
                  <a:pt x="21684" y="122821"/>
                </a:lnTo>
                <a:lnTo>
                  <a:pt x="14488" y="76099"/>
                </a:lnTo>
                <a:lnTo>
                  <a:pt x="16274" y="59474"/>
                </a:lnTo>
                <a:lnTo>
                  <a:pt x="18318" y="49631"/>
                </a:lnTo>
                <a:lnTo>
                  <a:pt x="21938" y="44831"/>
                </a:lnTo>
                <a:lnTo>
                  <a:pt x="30180" y="27725"/>
                </a:lnTo>
                <a:lnTo>
                  <a:pt x="35422" y="18949"/>
                </a:lnTo>
                <a:lnTo>
                  <a:pt x="41516" y="11128"/>
                </a:lnTo>
                <a:lnTo>
                  <a:pt x="48722" y="4635"/>
                </a:lnTo>
                <a:lnTo>
                  <a:pt x="47935" y="2095"/>
                </a:lnTo>
                <a:lnTo>
                  <a:pt x="46588" y="8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9330" y="9871548"/>
            <a:ext cx="50165" cy="164465"/>
          </a:xfrm>
          <a:custGeom>
            <a:avLst/>
            <a:gdLst/>
            <a:ahLst/>
            <a:cxnLst/>
            <a:rect l="l" t="t" r="r" b="b"/>
            <a:pathLst>
              <a:path w="50164" h="164465">
                <a:moveTo>
                  <a:pt x="8826" y="0"/>
                </a:moveTo>
                <a:lnTo>
                  <a:pt x="3086" y="330"/>
                </a:lnTo>
                <a:lnTo>
                  <a:pt x="2844" y="2159"/>
                </a:lnTo>
                <a:lnTo>
                  <a:pt x="406" y="1778"/>
                </a:lnTo>
                <a:lnTo>
                  <a:pt x="749" y="4191"/>
                </a:lnTo>
                <a:lnTo>
                  <a:pt x="5503" y="9033"/>
                </a:lnTo>
                <a:lnTo>
                  <a:pt x="9483" y="14104"/>
                </a:lnTo>
                <a:lnTo>
                  <a:pt x="13154" y="19626"/>
                </a:lnTo>
                <a:lnTo>
                  <a:pt x="20053" y="30810"/>
                </a:lnTo>
                <a:lnTo>
                  <a:pt x="24485" y="35356"/>
                </a:lnTo>
                <a:lnTo>
                  <a:pt x="26250" y="39725"/>
                </a:lnTo>
                <a:lnTo>
                  <a:pt x="29767" y="50765"/>
                </a:lnTo>
                <a:lnTo>
                  <a:pt x="32115" y="62434"/>
                </a:lnTo>
                <a:lnTo>
                  <a:pt x="35521" y="86067"/>
                </a:lnTo>
                <a:lnTo>
                  <a:pt x="33838" y="91778"/>
                </a:lnTo>
                <a:lnTo>
                  <a:pt x="32526" y="98520"/>
                </a:lnTo>
                <a:lnTo>
                  <a:pt x="30111" y="113106"/>
                </a:lnTo>
                <a:lnTo>
                  <a:pt x="18072" y="136594"/>
                </a:lnTo>
                <a:lnTo>
                  <a:pt x="10852" y="147142"/>
                </a:lnTo>
                <a:lnTo>
                  <a:pt x="1536" y="155587"/>
                </a:lnTo>
                <a:lnTo>
                  <a:pt x="1841" y="159791"/>
                </a:lnTo>
                <a:lnTo>
                  <a:pt x="0" y="161607"/>
                </a:lnTo>
                <a:lnTo>
                  <a:pt x="2298" y="164084"/>
                </a:lnTo>
                <a:lnTo>
                  <a:pt x="8445" y="164058"/>
                </a:lnTo>
                <a:lnTo>
                  <a:pt x="8915" y="158343"/>
                </a:lnTo>
                <a:lnTo>
                  <a:pt x="15443" y="158673"/>
                </a:lnTo>
                <a:lnTo>
                  <a:pt x="26176" y="145471"/>
                </a:lnTo>
                <a:lnTo>
                  <a:pt x="36079" y="131430"/>
                </a:lnTo>
                <a:lnTo>
                  <a:pt x="43769" y="115177"/>
                </a:lnTo>
                <a:lnTo>
                  <a:pt x="49656" y="85866"/>
                </a:lnTo>
                <a:lnTo>
                  <a:pt x="49014" y="75541"/>
                </a:lnTo>
                <a:lnTo>
                  <a:pt x="47607" y="65265"/>
                </a:lnTo>
                <a:lnTo>
                  <a:pt x="47104" y="55943"/>
                </a:lnTo>
                <a:lnTo>
                  <a:pt x="41561" y="42567"/>
                </a:lnTo>
                <a:lnTo>
                  <a:pt x="35175" y="30029"/>
                </a:lnTo>
                <a:lnTo>
                  <a:pt x="27223" y="19053"/>
                </a:lnTo>
                <a:lnTo>
                  <a:pt x="16979" y="10363"/>
                </a:lnTo>
                <a:lnTo>
                  <a:pt x="16713" y="8089"/>
                </a:lnTo>
                <a:lnTo>
                  <a:pt x="14655" y="4965"/>
                </a:lnTo>
                <a:lnTo>
                  <a:pt x="10706" y="3517"/>
                </a:lnTo>
                <a:lnTo>
                  <a:pt x="882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1078" y="9872662"/>
            <a:ext cx="168275" cy="161290"/>
          </a:xfrm>
          <a:custGeom>
            <a:avLst/>
            <a:gdLst/>
            <a:ahLst/>
            <a:cxnLst/>
            <a:rect l="l" t="t" r="r" b="b"/>
            <a:pathLst>
              <a:path w="168275" h="161290">
                <a:moveTo>
                  <a:pt x="67170" y="5511"/>
                </a:moveTo>
                <a:lnTo>
                  <a:pt x="57404" y="4737"/>
                </a:lnTo>
                <a:lnTo>
                  <a:pt x="51587" y="0"/>
                </a:lnTo>
                <a:lnTo>
                  <a:pt x="47409" y="2527"/>
                </a:lnTo>
                <a:lnTo>
                  <a:pt x="44869" y="6654"/>
                </a:lnTo>
                <a:lnTo>
                  <a:pt x="40767" y="9258"/>
                </a:lnTo>
                <a:lnTo>
                  <a:pt x="33007" y="9982"/>
                </a:lnTo>
                <a:lnTo>
                  <a:pt x="24396" y="9702"/>
                </a:lnTo>
                <a:lnTo>
                  <a:pt x="15468" y="9969"/>
                </a:lnTo>
                <a:lnTo>
                  <a:pt x="6781" y="12344"/>
                </a:lnTo>
                <a:lnTo>
                  <a:pt x="7162" y="15328"/>
                </a:lnTo>
                <a:lnTo>
                  <a:pt x="9067" y="16764"/>
                </a:lnTo>
                <a:lnTo>
                  <a:pt x="10655" y="18542"/>
                </a:lnTo>
                <a:lnTo>
                  <a:pt x="23660" y="18580"/>
                </a:lnTo>
                <a:lnTo>
                  <a:pt x="36791" y="17843"/>
                </a:lnTo>
                <a:lnTo>
                  <a:pt x="49999" y="17653"/>
                </a:lnTo>
                <a:lnTo>
                  <a:pt x="63169" y="19304"/>
                </a:lnTo>
                <a:lnTo>
                  <a:pt x="63728" y="17551"/>
                </a:lnTo>
                <a:lnTo>
                  <a:pt x="65481" y="17005"/>
                </a:lnTo>
                <a:lnTo>
                  <a:pt x="67030" y="16217"/>
                </a:lnTo>
                <a:lnTo>
                  <a:pt x="67170" y="5511"/>
                </a:lnTo>
                <a:close/>
              </a:path>
              <a:path w="168275" h="161290">
                <a:moveTo>
                  <a:pt x="168186" y="58153"/>
                </a:moveTo>
                <a:lnTo>
                  <a:pt x="167690" y="54940"/>
                </a:lnTo>
                <a:lnTo>
                  <a:pt x="167449" y="53301"/>
                </a:lnTo>
                <a:lnTo>
                  <a:pt x="159042" y="52438"/>
                </a:lnTo>
                <a:lnTo>
                  <a:pt x="157899" y="44310"/>
                </a:lnTo>
                <a:lnTo>
                  <a:pt x="148920" y="44030"/>
                </a:lnTo>
                <a:lnTo>
                  <a:pt x="144551" y="48653"/>
                </a:lnTo>
                <a:lnTo>
                  <a:pt x="138887" y="52959"/>
                </a:lnTo>
                <a:lnTo>
                  <a:pt x="132638" y="54940"/>
                </a:lnTo>
                <a:lnTo>
                  <a:pt x="132448" y="54864"/>
                </a:lnTo>
                <a:lnTo>
                  <a:pt x="126517" y="52514"/>
                </a:lnTo>
                <a:lnTo>
                  <a:pt x="127063" y="45631"/>
                </a:lnTo>
                <a:lnTo>
                  <a:pt x="126301" y="38620"/>
                </a:lnTo>
                <a:lnTo>
                  <a:pt x="126199" y="37071"/>
                </a:lnTo>
                <a:lnTo>
                  <a:pt x="135001" y="21628"/>
                </a:lnTo>
                <a:lnTo>
                  <a:pt x="142316" y="19519"/>
                </a:lnTo>
                <a:lnTo>
                  <a:pt x="149910" y="17856"/>
                </a:lnTo>
                <a:lnTo>
                  <a:pt x="157416" y="17754"/>
                </a:lnTo>
                <a:lnTo>
                  <a:pt x="160756" y="11557"/>
                </a:lnTo>
                <a:lnTo>
                  <a:pt x="155168" y="9004"/>
                </a:lnTo>
                <a:lnTo>
                  <a:pt x="149402" y="4876"/>
                </a:lnTo>
                <a:lnTo>
                  <a:pt x="148132" y="2082"/>
                </a:lnTo>
                <a:lnTo>
                  <a:pt x="147358" y="1549"/>
                </a:lnTo>
                <a:lnTo>
                  <a:pt x="139649" y="114"/>
                </a:lnTo>
                <a:lnTo>
                  <a:pt x="130568" y="3441"/>
                </a:lnTo>
                <a:lnTo>
                  <a:pt x="120992" y="8712"/>
                </a:lnTo>
                <a:lnTo>
                  <a:pt x="111836" y="13131"/>
                </a:lnTo>
                <a:lnTo>
                  <a:pt x="106222" y="15100"/>
                </a:lnTo>
                <a:lnTo>
                  <a:pt x="100101" y="16383"/>
                </a:lnTo>
                <a:lnTo>
                  <a:pt x="94843" y="17754"/>
                </a:lnTo>
                <a:lnTo>
                  <a:pt x="92862" y="19138"/>
                </a:lnTo>
                <a:lnTo>
                  <a:pt x="91719" y="21323"/>
                </a:lnTo>
                <a:lnTo>
                  <a:pt x="88658" y="21628"/>
                </a:lnTo>
                <a:lnTo>
                  <a:pt x="87210" y="23139"/>
                </a:lnTo>
                <a:lnTo>
                  <a:pt x="85826" y="21856"/>
                </a:lnTo>
                <a:lnTo>
                  <a:pt x="84023" y="21628"/>
                </a:lnTo>
                <a:lnTo>
                  <a:pt x="81800" y="23774"/>
                </a:lnTo>
                <a:lnTo>
                  <a:pt x="77838" y="24180"/>
                </a:lnTo>
                <a:lnTo>
                  <a:pt x="74752" y="25501"/>
                </a:lnTo>
                <a:lnTo>
                  <a:pt x="72631" y="25666"/>
                </a:lnTo>
                <a:lnTo>
                  <a:pt x="72999" y="28359"/>
                </a:lnTo>
                <a:lnTo>
                  <a:pt x="71678" y="29349"/>
                </a:lnTo>
                <a:lnTo>
                  <a:pt x="67284" y="26276"/>
                </a:lnTo>
                <a:lnTo>
                  <a:pt x="64465" y="21628"/>
                </a:lnTo>
                <a:lnTo>
                  <a:pt x="56222" y="22390"/>
                </a:lnTo>
                <a:lnTo>
                  <a:pt x="54025" y="30403"/>
                </a:lnTo>
                <a:lnTo>
                  <a:pt x="49898" y="28854"/>
                </a:lnTo>
                <a:lnTo>
                  <a:pt x="39065" y="30492"/>
                </a:lnTo>
                <a:lnTo>
                  <a:pt x="36715" y="32245"/>
                </a:lnTo>
                <a:lnTo>
                  <a:pt x="34594" y="32435"/>
                </a:lnTo>
                <a:lnTo>
                  <a:pt x="25971" y="32092"/>
                </a:lnTo>
                <a:lnTo>
                  <a:pt x="17183" y="30746"/>
                </a:lnTo>
                <a:lnTo>
                  <a:pt x="8597" y="30238"/>
                </a:lnTo>
                <a:lnTo>
                  <a:pt x="609" y="32435"/>
                </a:lnTo>
                <a:lnTo>
                  <a:pt x="0" y="35115"/>
                </a:lnTo>
                <a:lnTo>
                  <a:pt x="1752" y="35407"/>
                </a:lnTo>
                <a:lnTo>
                  <a:pt x="1384" y="37846"/>
                </a:lnTo>
                <a:lnTo>
                  <a:pt x="20104" y="39928"/>
                </a:lnTo>
                <a:lnTo>
                  <a:pt x="38404" y="40144"/>
                </a:lnTo>
                <a:lnTo>
                  <a:pt x="74752" y="38620"/>
                </a:lnTo>
                <a:lnTo>
                  <a:pt x="77063" y="37071"/>
                </a:lnTo>
                <a:lnTo>
                  <a:pt x="73939" y="32435"/>
                </a:lnTo>
                <a:lnTo>
                  <a:pt x="75539" y="31661"/>
                </a:lnTo>
                <a:lnTo>
                  <a:pt x="84137" y="30949"/>
                </a:lnTo>
                <a:lnTo>
                  <a:pt x="86652" y="30403"/>
                </a:lnTo>
                <a:lnTo>
                  <a:pt x="91503" y="29349"/>
                </a:lnTo>
                <a:lnTo>
                  <a:pt x="92024" y="29235"/>
                </a:lnTo>
                <a:lnTo>
                  <a:pt x="99580" y="27965"/>
                </a:lnTo>
                <a:lnTo>
                  <a:pt x="107213" y="28575"/>
                </a:lnTo>
                <a:lnTo>
                  <a:pt x="107099" y="35407"/>
                </a:lnTo>
                <a:lnTo>
                  <a:pt x="107569" y="41732"/>
                </a:lnTo>
                <a:lnTo>
                  <a:pt x="107683" y="48031"/>
                </a:lnTo>
                <a:lnTo>
                  <a:pt x="106426" y="54076"/>
                </a:lnTo>
                <a:lnTo>
                  <a:pt x="96024" y="54864"/>
                </a:lnTo>
                <a:lnTo>
                  <a:pt x="85890" y="54521"/>
                </a:lnTo>
                <a:lnTo>
                  <a:pt x="76555" y="54914"/>
                </a:lnTo>
                <a:lnTo>
                  <a:pt x="68592" y="57924"/>
                </a:lnTo>
                <a:lnTo>
                  <a:pt x="76479" y="62928"/>
                </a:lnTo>
                <a:lnTo>
                  <a:pt x="86385" y="63017"/>
                </a:lnTo>
                <a:lnTo>
                  <a:pt x="97053" y="61912"/>
                </a:lnTo>
                <a:lnTo>
                  <a:pt x="107213" y="63334"/>
                </a:lnTo>
                <a:lnTo>
                  <a:pt x="106718" y="70434"/>
                </a:lnTo>
                <a:lnTo>
                  <a:pt x="107099" y="77508"/>
                </a:lnTo>
                <a:lnTo>
                  <a:pt x="107137" y="84251"/>
                </a:lnTo>
                <a:lnTo>
                  <a:pt x="105651" y="90373"/>
                </a:lnTo>
                <a:lnTo>
                  <a:pt x="97536" y="90716"/>
                </a:lnTo>
                <a:lnTo>
                  <a:pt x="90779" y="89242"/>
                </a:lnTo>
                <a:lnTo>
                  <a:pt x="84696" y="87566"/>
                </a:lnTo>
                <a:lnTo>
                  <a:pt x="78625" y="87287"/>
                </a:lnTo>
                <a:lnTo>
                  <a:pt x="77876" y="117881"/>
                </a:lnTo>
                <a:lnTo>
                  <a:pt x="77749" y="141770"/>
                </a:lnTo>
                <a:lnTo>
                  <a:pt x="78625" y="159118"/>
                </a:lnTo>
                <a:lnTo>
                  <a:pt x="83616" y="161074"/>
                </a:lnTo>
                <a:lnTo>
                  <a:pt x="90563" y="158838"/>
                </a:lnTo>
                <a:lnTo>
                  <a:pt x="94843" y="157568"/>
                </a:lnTo>
                <a:lnTo>
                  <a:pt x="96850" y="155181"/>
                </a:lnTo>
                <a:lnTo>
                  <a:pt x="95529" y="149491"/>
                </a:lnTo>
                <a:lnTo>
                  <a:pt x="98704" y="148297"/>
                </a:lnTo>
                <a:lnTo>
                  <a:pt x="109131" y="148297"/>
                </a:lnTo>
                <a:lnTo>
                  <a:pt x="122288" y="148285"/>
                </a:lnTo>
                <a:lnTo>
                  <a:pt x="128219" y="148374"/>
                </a:lnTo>
                <a:lnTo>
                  <a:pt x="136550" y="149072"/>
                </a:lnTo>
                <a:lnTo>
                  <a:pt x="137947" y="151015"/>
                </a:lnTo>
                <a:lnTo>
                  <a:pt x="139204" y="153111"/>
                </a:lnTo>
                <a:lnTo>
                  <a:pt x="138874" y="156781"/>
                </a:lnTo>
                <a:lnTo>
                  <a:pt x="144462" y="155702"/>
                </a:lnTo>
                <a:lnTo>
                  <a:pt x="150456" y="154978"/>
                </a:lnTo>
                <a:lnTo>
                  <a:pt x="155092" y="152933"/>
                </a:lnTo>
                <a:lnTo>
                  <a:pt x="157480" y="148221"/>
                </a:lnTo>
                <a:lnTo>
                  <a:pt x="159080" y="145059"/>
                </a:lnTo>
                <a:lnTo>
                  <a:pt x="156222" y="140563"/>
                </a:lnTo>
                <a:lnTo>
                  <a:pt x="154800" y="138328"/>
                </a:lnTo>
                <a:lnTo>
                  <a:pt x="155092" y="129768"/>
                </a:lnTo>
                <a:lnTo>
                  <a:pt x="155575" y="124053"/>
                </a:lnTo>
                <a:lnTo>
                  <a:pt x="156324" y="117881"/>
                </a:lnTo>
                <a:lnTo>
                  <a:pt x="156845" y="111086"/>
                </a:lnTo>
                <a:lnTo>
                  <a:pt x="156641" y="103492"/>
                </a:lnTo>
                <a:lnTo>
                  <a:pt x="160451" y="103200"/>
                </a:lnTo>
                <a:lnTo>
                  <a:pt x="160731" y="99364"/>
                </a:lnTo>
                <a:lnTo>
                  <a:pt x="161137" y="98971"/>
                </a:lnTo>
                <a:lnTo>
                  <a:pt x="162814" y="97332"/>
                </a:lnTo>
                <a:lnTo>
                  <a:pt x="161798" y="95516"/>
                </a:lnTo>
                <a:lnTo>
                  <a:pt x="158940" y="90385"/>
                </a:lnTo>
                <a:lnTo>
                  <a:pt x="152057" y="86436"/>
                </a:lnTo>
                <a:lnTo>
                  <a:pt x="142735" y="84963"/>
                </a:lnTo>
                <a:lnTo>
                  <a:pt x="139357" y="89052"/>
                </a:lnTo>
                <a:lnTo>
                  <a:pt x="137452" y="90754"/>
                </a:lnTo>
                <a:lnTo>
                  <a:pt x="137452" y="122694"/>
                </a:lnTo>
                <a:lnTo>
                  <a:pt x="137223" y="129768"/>
                </a:lnTo>
                <a:lnTo>
                  <a:pt x="136550" y="139026"/>
                </a:lnTo>
                <a:lnTo>
                  <a:pt x="126517" y="139928"/>
                </a:lnTo>
                <a:lnTo>
                  <a:pt x="116217" y="140563"/>
                </a:lnTo>
                <a:lnTo>
                  <a:pt x="106235" y="140246"/>
                </a:lnTo>
                <a:lnTo>
                  <a:pt x="97167" y="138252"/>
                </a:lnTo>
                <a:lnTo>
                  <a:pt x="96647" y="129768"/>
                </a:lnTo>
                <a:lnTo>
                  <a:pt x="96735" y="109537"/>
                </a:lnTo>
                <a:lnTo>
                  <a:pt x="96393" y="100406"/>
                </a:lnTo>
                <a:lnTo>
                  <a:pt x="106260" y="99288"/>
                </a:lnTo>
                <a:lnTo>
                  <a:pt x="116395" y="98971"/>
                </a:lnTo>
                <a:lnTo>
                  <a:pt x="126758" y="99377"/>
                </a:lnTo>
                <a:lnTo>
                  <a:pt x="137325" y="100406"/>
                </a:lnTo>
                <a:lnTo>
                  <a:pt x="137452" y="122694"/>
                </a:lnTo>
                <a:lnTo>
                  <a:pt x="137452" y="90754"/>
                </a:lnTo>
                <a:lnTo>
                  <a:pt x="132080" y="95516"/>
                </a:lnTo>
                <a:lnTo>
                  <a:pt x="128079" y="90716"/>
                </a:lnTo>
                <a:lnTo>
                  <a:pt x="126517" y="88836"/>
                </a:lnTo>
                <a:lnTo>
                  <a:pt x="125120" y="80530"/>
                </a:lnTo>
                <a:lnTo>
                  <a:pt x="126619" y="73774"/>
                </a:lnTo>
                <a:lnTo>
                  <a:pt x="126517" y="64871"/>
                </a:lnTo>
                <a:lnTo>
                  <a:pt x="135280" y="62776"/>
                </a:lnTo>
                <a:lnTo>
                  <a:pt x="144513" y="62255"/>
                </a:lnTo>
                <a:lnTo>
                  <a:pt x="154203" y="62471"/>
                </a:lnTo>
                <a:lnTo>
                  <a:pt x="164363" y="62572"/>
                </a:lnTo>
                <a:lnTo>
                  <a:pt x="164642" y="62255"/>
                </a:lnTo>
                <a:lnTo>
                  <a:pt x="164947" y="61912"/>
                </a:lnTo>
                <a:lnTo>
                  <a:pt x="166293" y="60375"/>
                </a:lnTo>
                <a:lnTo>
                  <a:pt x="168186" y="58153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789590" y="9879869"/>
            <a:ext cx="199390" cy="137795"/>
            <a:chOff x="6789590" y="9879869"/>
            <a:chExt cx="199390" cy="1377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9590" y="9879869"/>
              <a:ext cx="87274" cy="1372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1336" y="9879953"/>
              <a:ext cx="87421" cy="13676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62986" y="9880950"/>
            <a:ext cx="86841" cy="1351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81110" y="9881150"/>
            <a:ext cx="70535" cy="13458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49166" y="9881105"/>
            <a:ext cx="93206" cy="13786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768246" y="9881896"/>
            <a:ext cx="86995" cy="134620"/>
          </a:xfrm>
          <a:custGeom>
            <a:avLst/>
            <a:gdLst/>
            <a:ahLst/>
            <a:cxnLst/>
            <a:rect l="l" t="t" r="r" b="b"/>
            <a:pathLst>
              <a:path w="86995" h="134620">
                <a:moveTo>
                  <a:pt x="42128" y="0"/>
                </a:moveTo>
                <a:lnTo>
                  <a:pt x="22174" y="4941"/>
                </a:lnTo>
                <a:lnTo>
                  <a:pt x="7981" y="17853"/>
                </a:lnTo>
                <a:lnTo>
                  <a:pt x="3581" y="37874"/>
                </a:lnTo>
                <a:lnTo>
                  <a:pt x="9677" y="44335"/>
                </a:lnTo>
                <a:lnTo>
                  <a:pt x="17632" y="44870"/>
                </a:lnTo>
                <a:lnTo>
                  <a:pt x="24546" y="40555"/>
                </a:lnTo>
                <a:lnTo>
                  <a:pt x="27520" y="32464"/>
                </a:lnTo>
                <a:lnTo>
                  <a:pt x="25679" y="27282"/>
                </a:lnTo>
                <a:lnTo>
                  <a:pt x="20624" y="25758"/>
                </a:lnTo>
                <a:lnTo>
                  <a:pt x="20561" y="22418"/>
                </a:lnTo>
                <a:lnTo>
                  <a:pt x="24972" y="13314"/>
                </a:lnTo>
                <a:lnTo>
                  <a:pt x="35723" y="8921"/>
                </a:lnTo>
                <a:lnTo>
                  <a:pt x="48548" y="9152"/>
                </a:lnTo>
                <a:lnTo>
                  <a:pt x="59181" y="13922"/>
                </a:lnTo>
                <a:lnTo>
                  <a:pt x="61836" y="21097"/>
                </a:lnTo>
                <a:lnTo>
                  <a:pt x="65328" y="24209"/>
                </a:lnTo>
                <a:lnTo>
                  <a:pt x="65366" y="32464"/>
                </a:lnTo>
                <a:lnTo>
                  <a:pt x="61556" y="49400"/>
                </a:lnTo>
                <a:lnTo>
                  <a:pt x="52298" y="63242"/>
                </a:lnTo>
                <a:lnTo>
                  <a:pt x="41077" y="75408"/>
                </a:lnTo>
                <a:lnTo>
                  <a:pt x="31381" y="87315"/>
                </a:lnTo>
                <a:lnTo>
                  <a:pt x="23063" y="90553"/>
                </a:lnTo>
                <a:lnTo>
                  <a:pt x="16573" y="95684"/>
                </a:lnTo>
                <a:lnTo>
                  <a:pt x="13614" y="104295"/>
                </a:lnTo>
                <a:lnTo>
                  <a:pt x="7520" y="110161"/>
                </a:lnTo>
                <a:lnTo>
                  <a:pt x="2535" y="117281"/>
                </a:lnTo>
                <a:lnTo>
                  <a:pt x="0" y="125247"/>
                </a:lnTo>
                <a:lnTo>
                  <a:pt x="1257" y="133657"/>
                </a:lnTo>
                <a:lnTo>
                  <a:pt x="39241" y="134224"/>
                </a:lnTo>
                <a:lnTo>
                  <a:pt x="58512" y="134120"/>
                </a:lnTo>
                <a:lnTo>
                  <a:pt x="79273" y="133657"/>
                </a:lnTo>
                <a:lnTo>
                  <a:pt x="81213" y="125361"/>
                </a:lnTo>
                <a:lnTo>
                  <a:pt x="83691" y="115985"/>
                </a:lnTo>
                <a:lnTo>
                  <a:pt x="85890" y="106372"/>
                </a:lnTo>
                <a:lnTo>
                  <a:pt x="86994" y="97361"/>
                </a:lnTo>
                <a:lnTo>
                  <a:pt x="85750" y="96091"/>
                </a:lnTo>
                <a:lnTo>
                  <a:pt x="83756" y="98046"/>
                </a:lnTo>
                <a:lnTo>
                  <a:pt x="80809" y="97361"/>
                </a:lnTo>
                <a:lnTo>
                  <a:pt x="78752" y="100053"/>
                </a:lnTo>
                <a:lnTo>
                  <a:pt x="78498" y="104295"/>
                </a:lnTo>
                <a:lnTo>
                  <a:pt x="73177" y="110848"/>
                </a:lnTo>
                <a:lnTo>
                  <a:pt x="69646" y="116093"/>
                </a:lnTo>
                <a:lnTo>
                  <a:pt x="59969" y="117439"/>
                </a:lnTo>
                <a:lnTo>
                  <a:pt x="52864" y="117704"/>
                </a:lnTo>
                <a:lnTo>
                  <a:pt x="36321" y="116354"/>
                </a:lnTo>
                <a:lnTo>
                  <a:pt x="28295" y="115890"/>
                </a:lnTo>
                <a:lnTo>
                  <a:pt x="23380" y="115826"/>
                </a:lnTo>
                <a:lnTo>
                  <a:pt x="19278" y="118392"/>
                </a:lnTo>
                <a:lnTo>
                  <a:pt x="15925" y="115115"/>
                </a:lnTo>
                <a:lnTo>
                  <a:pt x="21530" y="107974"/>
                </a:lnTo>
                <a:lnTo>
                  <a:pt x="27506" y="101201"/>
                </a:lnTo>
                <a:lnTo>
                  <a:pt x="34451" y="95397"/>
                </a:lnTo>
                <a:lnTo>
                  <a:pt x="42963" y="91163"/>
                </a:lnTo>
                <a:lnTo>
                  <a:pt x="51674" y="82301"/>
                </a:lnTo>
                <a:lnTo>
                  <a:pt x="61877" y="74934"/>
                </a:lnTo>
                <a:lnTo>
                  <a:pt x="71313" y="66798"/>
                </a:lnTo>
                <a:lnTo>
                  <a:pt x="77723" y="55628"/>
                </a:lnTo>
                <a:lnTo>
                  <a:pt x="79324" y="55184"/>
                </a:lnTo>
                <a:lnTo>
                  <a:pt x="80213" y="54016"/>
                </a:lnTo>
                <a:lnTo>
                  <a:pt x="81584" y="53330"/>
                </a:lnTo>
                <a:lnTo>
                  <a:pt x="85025" y="38354"/>
                </a:lnTo>
                <a:lnTo>
                  <a:pt x="82325" y="23990"/>
                </a:lnTo>
                <a:lnTo>
                  <a:pt x="74814" y="11935"/>
                </a:lnTo>
                <a:lnTo>
                  <a:pt x="63817" y="3889"/>
                </a:lnTo>
                <a:lnTo>
                  <a:pt x="4212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44277" y="9881912"/>
            <a:ext cx="86352" cy="13441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047509" y="9881044"/>
            <a:ext cx="201930" cy="135890"/>
            <a:chOff x="6047509" y="9881044"/>
            <a:chExt cx="201930" cy="13589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7509" y="9881044"/>
              <a:ext cx="86315" cy="1345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59321" y="9881131"/>
              <a:ext cx="89984" cy="135210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64829" y="9882107"/>
            <a:ext cx="87274" cy="13458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510432" y="9882694"/>
            <a:ext cx="200025" cy="137160"/>
            <a:chOff x="4510432" y="9882694"/>
            <a:chExt cx="200025" cy="13716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0432" y="9882879"/>
              <a:ext cx="87087" cy="1365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22232" y="9882694"/>
              <a:ext cx="88011" cy="13440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77597" y="9882182"/>
            <a:ext cx="87120" cy="13351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879617" y="9879938"/>
            <a:ext cx="190500" cy="139700"/>
            <a:chOff x="3879617" y="9879938"/>
            <a:chExt cx="190500" cy="13970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79617" y="9882651"/>
              <a:ext cx="89622" cy="135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02443" y="9879938"/>
              <a:ext cx="67533" cy="139496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29032" y="9882315"/>
            <a:ext cx="91219" cy="1370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76769" y="9884030"/>
            <a:ext cx="87274" cy="13386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5147904" y="9883470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146988" y="132496"/>
                </a:moveTo>
                <a:lnTo>
                  <a:pt x="124118" y="132496"/>
                </a:lnTo>
                <a:lnTo>
                  <a:pt x="134734" y="132854"/>
                </a:lnTo>
                <a:lnTo>
                  <a:pt x="140566" y="133616"/>
                </a:lnTo>
                <a:lnTo>
                  <a:pt x="147307" y="135254"/>
                </a:lnTo>
                <a:lnTo>
                  <a:pt x="146988" y="132496"/>
                </a:lnTo>
                <a:close/>
              </a:path>
              <a:path w="147320" h="135254">
                <a:moveTo>
                  <a:pt x="78346" y="0"/>
                </a:moveTo>
                <a:lnTo>
                  <a:pt x="73126" y="2641"/>
                </a:lnTo>
                <a:lnTo>
                  <a:pt x="65227" y="3657"/>
                </a:lnTo>
                <a:lnTo>
                  <a:pt x="58877" y="11582"/>
                </a:lnTo>
                <a:lnTo>
                  <a:pt x="59359" y="17386"/>
                </a:lnTo>
                <a:lnTo>
                  <a:pt x="56222" y="24536"/>
                </a:lnTo>
                <a:lnTo>
                  <a:pt x="52628" y="26860"/>
                </a:lnTo>
                <a:lnTo>
                  <a:pt x="50723" y="31610"/>
                </a:lnTo>
                <a:lnTo>
                  <a:pt x="51689" y="33972"/>
                </a:lnTo>
                <a:lnTo>
                  <a:pt x="50330" y="39649"/>
                </a:lnTo>
                <a:lnTo>
                  <a:pt x="47180" y="46532"/>
                </a:lnTo>
                <a:lnTo>
                  <a:pt x="43192" y="56667"/>
                </a:lnTo>
                <a:lnTo>
                  <a:pt x="39954" y="61937"/>
                </a:lnTo>
                <a:lnTo>
                  <a:pt x="37363" y="69570"/>
                </a:lnTo>
                <a:lnTo>
                  <a:pt x="34988" y="71640"/>
                </a:lnTo>
                <a:lnTo>
                  <a:pt x="32816" y="77774"/>
                </a:lnTo>
                <a:lnTo>
                  <a:pt x="34163" y="80416"/>
                </a:lnTo>
                <a:lnTo>
                  <a:pt x="33540" y="82651"/>
                </a:lnTo>
                <a:lnTo>
                  <a:pt x="30630" y="89326"/>
                </a:lnTo>
                <a:lnTo>
                  <a:pt x="26682" y="95789"/>
                </a:lnTo>
                <a:lnTo>
                  <a:pt x="23267" y="102443"/>
                </a:lnTo>
                <a:lnTo>
                  <a:pt x="21958" y="109689"/>
                </a:lnTo>
                <a:lnTo>
                  <a:pt x="20942" y="110464"/>
                </a:lnTo>
                <a:lnTo>
                  <a:pt x="19081" y="110464"/>
                </a:lnTo>
                <a:lnTo>
                  <a:pt x="18110" y="111239"/>
                </a:lnTo>
                <a:lnTo>
                  <a:pt x="16306" y="119976"/>
                </a:lnTo>
                <a:lnTo>
                  <a:pt x="9817" y="124040"/>
                </a:lnTo>
                <a:lnTo>
                  <a:pt x="1104" y="125895"/>
                </a:lnTo>
                <a:lnTo>
                  <a:pt x="647" y="127749"/>
                </a:lnTo>
                <a:lnTo>
                  <a:pt x="0" y="129412"/>
                </a:lnTo>
                <a:lnTo>
                  <a:pt x="330" y="132079"/>
                </a:lnTo>
                <a:lnTo>
                  <a:pt x="11506" y="132957"/>
                </a:lnTo>
                <a:lnTo>
                  <a:pt x="23380" y="133616"/>
                </a:lnTo>
                <a:lnTo>
                  <a:pt x="34930" y="133122"/>
                </a:lnTo>
                <a:lnTo>
                  <a:pt x="45135" y="130543"/>
                </a:lnTo>
                <a:lnTo>
                  <a:pt x="40349" y="125778"/>
                </a:lnTo>
                <a:lnTo>
                  <a:pt x="34012" y="122915"/>
                </a:lnTo>
                <a:lnTo>
                  <a:pt x="29182" y="119040"/>
                </a:lnTo>
                <a:lnTo>
                  <a:pt x="28917" y="111239"/>
                </a:lnTo>
                <a:lnTo>
                  <a:pt x="29196" y="110464"/>
                </a:lnTo>
                <a:lnTo>
                  <a:pt x="20942" y="110464"/>
                </a:lnTo>
                <a:lnTo>
                  <a:pt x="19113" y="110439"/>
                </a:lnTo>
                <a:lnTo>
                  <a:pt x="29205" y="110439"/>
                </a:lnTo>
                <a:lnTo>
                  <a:pt x="30979" y="105510"/>
                </a:lnTo>
                <a:lnTo>
                  <a:pt x="33783" y="99475"/>
                </a:lnTo>
                <a:lnTo>
                  <a:pt x="36856" y="93522"/>
                </a:lnTo>
                <a:lnTo>
                  <a:pt x="39725" y="88036"/>
                </a:lnTo>
                <a:lnTo>
                  <a:pt x="53994" y="87209"/>
                </a:lnTo>
                <a:lnTo>
                  <a:pt x="114985" y="87209"/>
                </a:lnTo>
                <a:lnTo>
                  <a:pt x="111912" y="79890"/>
                </a:lnTo>
                <a:lnTo>
                  <a:pt x="66906" y="79890"/>
                </a:lnTo>
                <a:lnTo>
                  <a:pt x="55098" y="79560"/>
                </a:lnTo>
                <a:lnTo>
                  <a:pt x="43586" y="78778"/>
                </a:lnTo>
                <a:lnTo>
                  <a:pt x="48660" y="64150"/>
                </a:lnTo>
                <a:lnTo>
                  <a:pt x="53925" y="50123"/>
                </a:lnTo>
                <a:lnTo>
                  <a:pt x="59622" y="36329"/>
                </a:lnTo>
                <a:lnTo>
                  <a:pt x="65989" y="22402"/>
                </a:lnTo>
                <a:lnTo>
                  <a:pt x="88559" y="22402"/>
                </a:lnTo>
                <a:lnTo>
                  <a:pt x="88393" y="21808"/>
                </a:lnTo>
                <a:lnTo>
                  <a:pt x="85182" y="14403"/>
                </a:lnTo>
                <a:lnTo>
                  <a:pt x="81641" y="7324"/>
                </a:lnTo>
                <a:lnTo>
                  <a:pt x="78346" y="0"/>
                </a:lnTo>
                <a:close/>
              </a:path>
              <a:path w="147320" h="135254">
                <a:moveTo>
                  <a:pt x="115333" y="88036"/>
                </a:moveTo>
                <a:lnTo>
                  <a:pt x="95351" y="88036"/>
                </a:lnTo>
                <a:lnTo>
                  <a:pt x="98196" y="96202"/>
                </a:lnTo>
                <a:lnTo>
                  <a:pt x="101134" y="104273"/>
                </a:lnTo>
                <a:lnTo>
                  <a:pt x="103690" y="112725"/>
                </a:lnTo>
                <a:lnTo>
                  <a:pt x="105384" y="122034"/>
                </a:lnTo>
                <a:lnTo>
                  <a:pt x="101561" y="124917"/>
                </a:lnTo>
                <a:lnTo>
                  <a:pt x="92931" y="124917"/>
                </a:lnTo>
                <a:lnTo>
                  <a:pt x="89941" y="126669"/>
                </a:lnTo>
                <a:lnTo>
                  <a:pt x="89941" y="132079"/>
                </a:lnTo>
                <a:lnTo>
                  <a:pt x="100706" y="133374"/>
                </a:lnTo>
                <a:lnTo>
                  <a:pt x="112437" y="133091"/>
                </a:lnTo>
                <a:lnTo>
                  <a:pt x="124118" y="132496"/>
                </a:lnTo>
                <a:lnTo>
                  <a:pt x="146988" y="132496"/>
                </a:lnTo>
                <a:lnTo>
                  <a:pt x="146316" y="126669"/>
                </a:lnTo>
                <a:lnTo>
                  <a:pt x="140855" y="124917"/>
                </a:lnTo>
                <a:lnTo>
                  <a:pt x="101561" y="124917"/>
                </a:lnTo>
                <a:lnTo>
                  <a:pt x="94145" y="124205"/>
                </a:lnTo>
                <a:lnTo>
                  <a:pt x="138573" y="124205"/>
                </a:lnTo>
                <a:lnTo>
                  <a:pt x="135763" y="123329"/>
                </a:lnTo>
                <a:lnTo>
                  <a:pt x="130873" y="121259"/>
                </a:lnTo>
                <a:lnTo>
                  <a:pt x="120136" y="99475"/>
                </a:lnTo>
                <a:lnTo>
                  <a:pt x="115333" y="88036"/>
                </a:lnTo>
                <a:close/>
              </a:path>
              <a:path w="147320" h="135254">
                <a:moveTo>
                  <a:pt x="114985" y="87209"/>
                </a:moveTo>
                <a:lnTo>
                  <a:pt x="53994" y="87209"/>
                </a:lnTo>
                <a:lnTo>
                  <a:pt x="67952" y="87679"/>
                </a:lnTo>
                <a:lnTo>
                  <a:pt x="81704" y="88327"/>
                </a:lnTo>
                <a:lnTo>
                  <a:pt x="95351" y="88036"/>
                </a:lnTo>
                <a:lnTo>
                  <a:pt x="115333" y="88036"/>
                </a:lnTo>
                <a:lnTo>
                  <a:pt x="114985" y="87209"/>
                </a:lnTo>
                <a:close/>
              </a:path>
              <a:path w="147320" h="135254">
                <a:moveTo>
                  <a:pt x="88559" y="22402"/>
                </a:moveTo>
                <a:lnTo>
                  <a:pt x="65989" y="22402"/>
                </a:lnTo>
                <a:lnTo>
                  <a:pt x="71691" y="26111"/>
                </a:lnTo>
                <a:lnTo>
                  <a:pt x="72364" y="35039"/>
                </a:lnTo>
                <a:lnTo>
                  <a:pt x="76034" y="44030"/>
                </a:lnTo>
                <a:lnTo>
                  <a:pt x="79694" y="52185"/>
                </a:lnTo>
                <a:lnTo>
                  <a:pt x="83969" y="61240"/>
                </a:lnTo>
                <a:lnTo>
                  <a:pt x="87943" y="70575"/>
                </a:lnTo>
                <a:lnTo>
                  <a:pt x="90703" y="79565"/>
                </a:lnTo>
                <a:lnTo>
                  <a:pt x="78833" y="79862"/>
                </a:lnTo>
                <a:lnTo>
                  <a:pt x="66906" y="79890"/>
                </a:lnTo>
                <a:lnTo>
                  <a:pt x="111912" y="79890"/>
                </a:lnTo>
                <a:lnTo>
                  <a:pt x="110963" y="77628"/>
                </a:lnTo>
                <a:lnTo>
                  <a:pt x="102244" y="55697"/>
                </a:lnTo>
                <a:lnTo>
                  <a:pt x="93008" y="33972"/>
                </a:lnTo>
                <a:lnTo>
                  <a:pt x="92557" y="32143"/>
                </a:lnTo>
                <a:lnTo>
                  <a:pt x="91788" y="30111"/>
                </a:lnTo>
                <a:lnTo>
                  <a:pt x="90703" y="30111"/>
                </a:lnTo>
                <a:lnTo>
                  <a:pt x="88559" y="22402"/>
                </a:lnTo>
                <a:close/>
              </a:path>
              <a:path w="147320" h="135254">
                <a:moveTo>
                  <a:pt x="91668" y="29794"/>
                </a:moveTo>
                <a:lnTo>
                  <a:pt x="90703" y="30111"/>
                </a:lnTo>
                <a:lnTo>
                  <a:pt x="91788" y="30111"/>
                </a:lnTo>
                <a:lnTo>
                  <a:pt x="91668" y="29794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756883" y="9884126"/>
            <a:ext cx="85737" cy="13400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285369" y="9883337"/>
            <a:ext cx="198755" cy="136525"/>
            <a:chOff x="4285369" y="9883337"/>
            <a:chExt cx="198755" cy="136525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85369" y="9883337"/>
              <a:ext cx="85836" cy="1360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96975" y="9884965"/>
              <a:ext cx="86825" cy="134446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5023635" y="988420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8280" y="0"/>
                </a:moveTo>
                <a:lnTo>
                  <a:pt x="0" y="253"/>
                </a:lnTo>
                <a:lnTo>
                  <a:pt x="1663" y="9804"/>
                </a:lnTo>
                <a:lnTo>
                  <a:pt x="9017" y="8648"/>
                </a:lnTo>
                <a:lnTo>
                  <a:pt x="11823" y="7759"/>
                </a:lnTo>
                <a:lnTo>
                  <a:pt x="13550" y="10159"/>
                </a:lnTo>
                <a:lnTo>
                  <a:pt x="16052" y="11772"/>
                </a:lnTo>
                <a:lnTo>
                  <a:pt x="18021" y="13944"/>
                </a:lnTo>
                <a:lnTo>
                  <a:pt x="17829" y="42883"/>
                </a:lnTo>
                <a:lnTo>
                  <a:pt x="17902" y="70132"/>
                </a:lnTo>
                <a:lnTo>
                  <a:pt x="17644" y="96319"/>
                </a:lnTo>
                <a:lnTo>
                  <a:pt x="16459" y="122072"/>
                </a:lnTo>
                <a:lnTo>
                  <a:pt x="12268" y="125895"/>
                </a:lnTo>
                <a:lnTo>
                  <a:pt x="6972" y="123863"/>
                </a:lnTo>
                <a:lnTo>
                  <a:pt x="1016" y="125933"/>
                </a:lnTo>
                <a:lnTo>
                  <a:pt x="1016" y="131343"/>
                </a:lnTo>
                <a:lnTo>
                  <a:pt x="15017" y="132110"/>
                </a:lnTo>
                <a:lnTo>
                  <a:pt x="52768" y="132880"/>
                </a:lnTo>
                <a:lnTo>
                  <a:pt x="53365" y="130644"/>
                </a:lnTo>
                <a:lnTo>
                  <a:pt x="56426" y="130886"/>
                </a:lnTo>
                <a:lnTo>
                  <a:pt x="55854" y="127482"/>
                </a:lnTo>
                <a:lnTo>
                  <a:pt x="51904" y="123024"/>
                </a:lnTo>
                <a:lnTo>
                  <a:pt x="43764" y="124815"/>
                </a:lnTo>
                <a:lnTo>
                  <a:pt x="38874" y="122847"/>
                </a:lnTo>
                <a:lnTo>
                  <a:pt x="36815" y="109461"/>
                </a:lnTo>
                <a:lnTo>
                  <a:pt x="36568" y="95515"/>
                </a:lnTo>
                <a:lnTo>
                  <a:pt x="38100" y="68783"/>
                </a:lnTo>
                <a:lnTo>
                  <a:pt x="54132" y="69059"/>
                </a:lnTo>
                <a:lnTo>
                  <a:pt x="70535" y="68783"/>
                </a:lnTo>
                <a:lnTo>
                  <a:pt x="75444" y="71965"/>
                </a:lnTo>
                <a:lnTo>
                  <a:pt x="77541" y="77433"/>
                </a:lnTo>
                <a:lnTo>
                  <a:pt x="79031" y="83208"/>
                </a:lnTo>
                <a:lnTo>
                  <a:pt x="82118" y="87312"/>
                </a:lnTo>
                <a:lnTo>
                  <a:pt x="85583" y="81886"/>
                </a:lnTo>
                <a:lnTo>
                  <a:pt x="86263" y="74612"/>
                </a:lnTo>
                <a:lnTo>
                  <a:pt x="85217" y="59512"/>
                </a:lnTo>
                <a:lnTo>
                  <a:pt x="85356" y="53225"/>
                </a:lnTo>
                <a:lnTo>
                  <a:pt x="89903" y="41986"/>
                </a:lnTo>
                <a:lnTo>
                  <a:pt x="80568" y="41757"/>
                </a:lnTo>
                <a:lnTo>
                  <a:pt x="77457" y="44538"/>
                </a:lnTo>
                <a:lnTo>
                  <a:pt x="77787" y="50799"/>
                </a:lnTo>
                <a:lnTo>
                  <a:pt x="75946" y="54876"/>
                </a:lnTo>
                <a:lnTo>
                  <a:pt x="67620" y="58597"/>
                </a:lnTo>
                <a:lnTo>
                  <a:pt x="56586" y="59885"/>
                </a:lnTo>
                <a:lnTo>
                  <a:pt x="45383" y="59246"/>
                </a:lnTo>
                <a:lnTo>
                  <a:pt x="36550" y="57188"/>
                </a:lnTo>
                <a:lnTo>
                  <a:pt x="37290" y="35177"/>
                </a:lnTo>
                <a:lnTo>
                  <a:pt x="37325" y="12395"/>
                </a:lnTo>
                <a:lnTo>
                  <a:pt x="46495" y="9000"/>
                </a:lnTo>
                <a:lnTo>
                  <a:pt x="56554" y="8713"/>
                </a:lnTo>
                <a:lnTo>
                  <a:pt x="66845" y="9496"/>
                </a:lnTo>
                <a:lnTo>
                  <a:pt x="76708" y="9309"/>
                </a:lnTo>
                <a:lnTo>
                  <a:pt x="87452" y="13630"/>
                </a:lnTo>
                <a:lnTo>
                  <a:pt x="96412" y="19734"/>
                </a:lnTo>
                <a:lnTo>
                  <a:pt x="104018" y="27188"/>
                </a:lnTo>
                <a:lnTo>
                  <a:pt x="110705" y="35559"/>
                </a:lnTo>
                <a:lnTo>
                  <a:pt x="114008" y="30584"/>
                </a:lnTo>
                <a:lnTo>
                  <a:pt x="112764" y="23644"/>
                </a:lnTo>
                <a:lnTo>
                  <a:pt x="109332" y="16289"/>
                </a:lnTo>
                <a:lnTo>
                  <a:pt x="106070" y="10071"/>
                </a:lnTo>
                <a:lnTo>
                  <a:pt x="106413" y="5613"/>
                </a:lnTo>
                <a:lnTo>
                  <a:pt x="103860" y="4038"/>
                </a:lnTo>
                <a:lnTo>
                  <a:pt x="102971" y="800"/>
                </a:lnTo>
                <a:lnTo>
                  <a:pt x="77114" y="1172"/>
                </a:lnTo>
                <a:lnTo>
                  <a:pt x="22681" y="1484"/>
                </a:lnTo>
                <a:lnTo>
                  <a:pt x="11061" y="2349"/>
                </a:lnTo>
                <a:lnTo>
                  <a:pt x="8280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00836" y="9884182"/>
            <a:ext cx="137160" cy="133350"/>
          </a:xfrm>
          <a:custGeom>
            <a:avLst/>
            <a:gdLst/>
            <a:ahLst/>
            <a:cxnLst/>
            <a:rect l="l" t="t" r="r" b="b"/>
            <a:pathLst>
              <a:path w="137160" h="133350">
                <a:moveTo>
                  <a:pt x="117462" y="0"/>
                </a:moveTo>
                <a:lnTo>
                  <a:pt x="98996" y="218"/>
                </a:lnTo>
                <a:lnTo>
                  <a:pt x="90587" y="1017"/>
                </a:lnTo>
                <a:lnTo>
                  <a:pt x="84166" y="3076"/>
                </a:lnTo>
                <a:lnTo>
                  <a:pt x="82207" y="7010"/>
                </a:lnTo>
                <a:lnTo>
                  <a:pt x="86410" y="10045"/>
                </a:lnTo>
                <a:lnTo>
                  <a:pt x="96875" y="8623"/>
                </a:lnTo>
                <a:lnTo>
                  <a:pt x="98424" y="16281"/>
                </a:lnTo>
                <a:lnTo>
                  <a:pt x="93371" y="26281"/>
                </a:lnTo>
                <a:lnTo>
                  <a:pt x="87020" y="34988"/>
                </a:lnTo>
                <a:lnTo>
                  <a:pt x="79811" y="42838"/>
                </a:lnTo>
                <a:lnTo>
                  <a:pt x="72186" y="50266"/>
                </a:lnTo>
                <a:lnTo>
                  <a:pt x="65552" y="43179"/>
                </a:lnTo>
                <a:lnTo>
                  <a:pt x="55102" y="26201"/>
                </a:lnTo>
                <a:lnTo>
                  <a:pt x="48996" y="18592"/>
                </a:lnTo>
                <a:lnTo>
                  <a:pt x="49618" y="15366"/>
                </a:lnTo>
                <a:lnTo>
                  <a:pt x="47955" y="12166"/>
                </a:lnTo>
                <a:lnTo>
                  <a:pt x="48996" y="10871"/>
                </a:lnTo>
                <a:lnTo>
                  <a:pt x="52958" y="9931"/>
                </a:lnTo>
                <a:lnTo>
                  <a:pt x="57594" y="9677"/>
                </a:lnTo>
                <a:lnTo>
                  <a:pt x="61366" y="8559"/>
                </a:lnTo>
                <a:lnTo>
                  <a:pt x="61366" y="2374"/>
                </a:lnTo>
                <a:lnTo>
                  <a:pt x="47433" y="787"/>
                </a:lnTo>
                <a:lnTo>
                  <a:pt x="32534" y="690"/>
                </a:lnTo>
                <a:lnTo>
                  <a:pt x="17953" y="1047"/>
                </a:lnTo>
                <a:lnTo>
                  <a:pt x="4978" y="825"/>
                </a:lnTo>
                <a:lnTo>
                  <a:pt x="4724" y="3403"/>
                </a:lnTo>
                <a:lnTo>
                  <a:pt x="2730" y="4254"/>
                </a:lnTo>
                <a:lnTo>
                  <a:pt x="3428" y="7785"/>
                </a:lnTo>
                <a:lnTo>
                  <a:pt x="9016" y="8902"/>
                </a:lnTo>
                <a:lnTo>
                  <a:pt x="12522" y="12090"/>
                </a:lnTo>
                <a:lnTo>
                  <a:pt x="18872" y="12420"/>
                </a:lnTo>
                <a:lnTo>
                  <a:pt x="29940" y="25743"/>
                </a:lnTo>
                <a:lnTo>
                  <a:pt x="40527" y="39976"/>
                </a:lnTo>
                <a:lnTo>
                  <a:pt x="50135" y="54718"/>
                </a:lnTo>
                <a:lnTo>
                  <a:pt x="58267" y="69570"/>
                </a:lnTo>
                <a:lnTo>
                  <a:pt x="45935" y="85787"/>
                </a:lnTo>
                <a:lnTo>
                  <a:pt x="34124" y="102677"/>
                </a:lnTo>
                <a:lnTo>
                  <a:pt x="20094" y="116917"/>
                </a:lnTo>
                <a:lnTo>
                  <a:pt x="1104" y="125183"/>
                </a:lnTo>
                <a:lnTo>
                  <a:pt x="0" y="128701"/>
                </a:lnTo>
                <a:lnTo>
                  <a:pt x="342" y="131368"/>
                </a:lnTo>
                <a:lnTo>
                  <a:pt x="11725" y="132056"/>
                </a:lnTo>
                <a:lnTo>
                  <a:pt x="25242" y="132564"/>
                </a:lnTo>
                <a:lnTo>
                  <a:pt x="38667" y="132474"/>
                </a:lnTo>
                <a:lnTo>
                  <a:pt x="49771" y="131368"/>
                </a:lnTo>
                <a:lnTo>
                  <a:pt x="49771" y="125183"/>
                </a:lnTo>
                <a:lnTo>
                  <a:pt x="37926" y="120642"/>
                </a:lnTo>
                <a:lnTo>
                  <a:pt x="37665" y="113101"/>
                </a:lnTo>
                <a:lnTo>
                  <a:pt x="43456" y="104458"/>
                </a:lnTo>
                <a:lnTo>
                  <a:pt x="49771" y="96608"/>
                </a:lnTo>
                <a:lnTo>
                  <a:pt x="54914" y="89179"/>
                </a:lnTo>
                <a:lnTo>
                  <a:pt x="57784" y="81432"/>
                </a:lnTo>
                <a:lnTo>
                  <a:pt x="63677" y="76530"/>
                </a:lnTo>
                <a:lnTo>
                  <a:pt x="71191" y="84077"/>
                </a:lnTo>
                <a:lnTo>
                  <a:pt x="82155" y="103229"/>
                </a:lnTo>
                <a:lnTo>
                  <a:pt x="89153" y="111277"/>
                </a:lnTo>
                <a:lnTo>
                  <a:pt x="89890" y="116090"/>
                </a:lnTo>
                <a:lnTo>
                  <a:pt x="91452" y="115950"/>
                </a:lnTo>
                <a:lnTo>
                  <a:pt x="92252" y="119786"/>
                </a:lnTo>
                <a:lnTo>
                  <a:pt x="89915" y="124142"/>
                </a:lnTo>
                <a:lnTo>
                  <a:pt x="82664" y="123583"/>
                </a:lnTo>
                <a:lnTo>
                  <a:pt x="79108" y="126733"/>
                </a:lnTo>
                <a:lnTo>
                  <a:pt x="79095" y="129603"/>
                </a:lnTo>
                <a:lnTo>
                  <a:pt x="81445" y="132905"/>
                </a:lnTo>
                <a:lnTo>
                  <a:pt x="96666" y="132236"/>
                </a:lnTo>
                <a:lnTo>
                  <a:pt x="122051" y="132008"/>
                </a:lnTo>
                <a:lnTo>
                  <a:pt x="135508" y="131368"/>
                </a:lnTo>
                <a:lnTo>
                  <a:pt x="135750" y="129552"/>
                </a:lnTo>
                <a:lnTo>
                  <a:pt x="136740" y="128473"/>
                </a:lnTo>
                <a:lnTo>
                  <a:pt x="136283" y="125945"/>
                </a:lnTo>
                <a:lnTo>
                  <a:pt x="120082" y="119370"/>
                </a:lnTo>
                <a:lnTo>
                  <a:pt x="109050" y="107622"/>
                </a:lnTo>
                <a:lnTo>
                  <a:pt x="100048" y="93841"/>
                </a:lnTo>
                <a:lnTo>
                  <a:pt x="89941" y="81165"/>
                </a:lnTo>
                <a:lnTo>
                  <a:pt x="85634" y="72555"/>
                </a:lnTo>
                <a:lnTo>
                  <a:pt x="80333" y="63890"/>
                </a:lnTo>
                <a:lnTo>
                  <a:pt x="78872" y="55944"/>
                </a:lnTo>
                <a:lnTo>
                  <a:pt x="86080" y="49491"/>
                </a:lnTo>
                <a:lnTo>
                  <a:pt x="89761" y="42696"/>
                </a:lnTo>
                <a:lnTo>
                  <a:pt x="94554" y="36120"/>
                </a:lnTo>
                <a:lnTo>
                  <a:pt x="99743" y="30051"/>
                </a:lnTo>
                <a:lnTo>
                  <a:pt x="107505" y="21678"/>
                </a:lnTo>
                <a:lnTo>
                  <a:pt x="108724" y="17614"/>
                </a:lnTo>
                <a:lnTo>
                  <a:pt x="117195" y="11341"/>
                </a:lnTo>
                <a:lnTo>
                  <a:pt x="125006" y="10794"/>
                </a:lnTo>
                <a:lnTo>
                  <a:pt x="132422" y="7785"/>
                </a:lnTo>
                <a:lnTo>
                  <a:pt x="132867" y="5283"/>
                </a:lnTo>
                <a:lnTo>
                  <a:pt x="131889" y="4190"/>
                </a:lnTo>
                <a:lnTo>
                  <a:pt x="131635" y="2374"/>
                </a:lnTo>
                <a:lnTo>
                  <a:pt x="126745" y="1295"/>
                </a:lnTo>
                <a:lnTo>
                  <a:pt x="11746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98228" y="9917557"/>
            <a:ext cx="61594" cy="118110"/>
          </a:xfrm>
          <a:custGeom>
            <a:avLst/>
            <a:gdLst/>
            <a:ahLst/>
            <a:cxnLst/>
            <a:rect l="l" t="t" r="r" b="b"/>
            <a:pathLst>
              <a:path w="61594" h="118109">
                <a:moveTo>
                  <a:pt x="60655" y="11480"/>
                </a:moveTo>
                <a:lnTo>
                  <a:pt x="54470" y="7785"/>
                </a:lnTo>
                <a:lnTo>
                  <a:pt x="50380" y="0"/>
                </a:lnTo>
                <a:lnTo>
                  <a:pt x="41338" y="1447"/>
                </a:lnTo>
                <a:lnTo>
                  <a:pt x="34226" y="8597"/>
                </a:lnTo>
                <a:lnTo>
                  <a:pt x="23812" y="10439"/>
                </a:lnTo>
                <a:lnTo>
                  <a:pt x="11938" y="10287"/>
                </a:lnTo>
                <a:lnTo>
                  <a:pt x="406" y="11480"/>
                </a:lnTo>
                <a:lnTo>
                  <a:pt x="0" y="14998"/>
                </a:lnTo>
                <a:lnTo>
                  <a:pt x="1968" y="16103"/>
                </a:lnTo>
                <a:lnTo>
                  <a:pt x="2717" y="18440"/>
                </a:lnTo>
                <a:lnTo>
                  <a:pt x="17843" y="18389"/>
                </a:lnTo>
                <a:lnTo>
                  <a:pt x="32270" y="18783"/>
                </a:lnTo>
                <a:lnTo>
                  <a:pt x="46393" y="18618"/>
                </a:lnTo>
                <a:lnTo>
                  <a:pt x="60655" y="16891"/>
                </a:lnTo>
                <a:lnTo>
                  <a:pt x="60655" y="11480"/>
                </a:lnTo>
                <a:close/>
              </a:path>
              <a:path w="61594" h="118109">
                <a:moveTo>
                  <a:pt x="60883" y="34582"/>
                </a:moveTo>
                <a:lnTo>
                  <a:pt x="59131" y="30797"/>
                </a:lnTo>
                <a:lnTo>
                  <a:pt x="54190" y="28778"/>
                </a:lnTo>
                <a:lnTo>
                  <a:pt x="50038" y="25984"/>
                </a:lnTo>
                <a:lnTo>
                  <a:pt x="45212" y="23850"/>
                </a:lnTo>
                <a:lnTo>
                  <a:pt x="39789" y="25641"/>
                </a:lnTo>
                <a:lnTo>
                  <a:pt x="37553" y="30594"/>
                </a:lnTo>
                <a:lnTo>
                  <a:pt x="32854" y="33134"/>
                </a:lnTo>
                <a:lnTo>
                  <a:pt x="24612" y="33489"/>
                </a:lnTo>
                <a:lnTo>
                  <a:pt x="15875" y="32740"/>
                </a:lnTo>
                <a:lnTo>
                  <a:pt x="7708" y="32956"/>
                </a:lnTo>
                <a:lnTo>
                  <a:pt x="1193" y="36207"/>
                </a:lnTo>
                <a:lnTo>
                  <a:pt x="3403" y="44094"/>
                </a:lnTo>
                <a:lnTo>
                  <a:pt x="14643" y="40589"/>
                </a:lnTo>
                <a:lnTo>
                  <a:pt x="21272" y="40843"/>
                </a:lnTo>
                <a:lnTo>
                  <a:pt x="31000" y="41046"/>
                </a:lnTo>
                <a:lnTo>
                  <a:pt x="58343" y="40843"/>
                </a:lnTo>
                <a:lnTo>
                  <a:pt x="60782" y="37769"/>
                </a:lnTo>
                <a:lnTo>
                  <a:pt x="60883" y="34582"/>
                </a:lnTo>
                <a:close/>
              </a:path>
              <a:path w="61594" h="118109">
                <a:moveTo>
                  <a:pt x="61429" y="57848"/>
                </a:moveTo>
                <a:lnTo>
                  <a:pt x="60934" y="55562"/>
                </a:lnTo>
                <a:lnTo>
                  <a:pt x="60629" y="54216"/>
                </a:lnTo>
                <a:lnTo>
                  <a:pt x="55880" y="55562"/>
                </a:lnTo>
                <a:lnTo>
                  <a:pt x="55575" y="55372"/>
                </a:lnTo>
                <a:lnTo>
                  <a:pt x="49212" y="51320"/>
                </a:lnTo>
                <a:lnTo>
                  <a:pt x="47472" y="45224"/>
                </a:lnTo>
                <a:lnTo>
                  <a:pt x="42125" y="48564"/>
                </a:lnTo>
                <a:lnTo>
                  <a:pt x="40005" y="50317"/>
                </a:lnTo>
                <a:lnTo>
                  <a:pt x="40538" y="54711"/>
                </a:lnTo>
                <a:lnTo>
                  <a:pt x="38404" y="54737"/>
                </a:lnTo>
                <a:lnTo>
                  <a:pt x="38404" y="74053"/>
                </a:lnTo>
                <a:lnTo>
                  <a:pt x="38290" y="79692"/>
                </a:lnTo>
                <a:lnTo>
                  <a:pt x="38252" y="94132"/>
                </a:lnTo>
                <a:lnTo>
                  <a:pt x="30632" y="96481"/>
                </a:lnTo>
                <a:lnTo>
                  <a:pt x="25158" y="96177"/>
                </a:lnTo>
                <a:lnTo>
                  <a:pt x="18173" y="94132"/>
                </a:lnTo>
                <a:lnTo>
                  <a:pt x="18897" y="87744"/>
                </a:lnTo>
                <a:lnTo>
                  <a:pt x="18719" y="79692"/>
                </a:lnTo>
                <a:lnTo>
                  <a:pt x="18542" y="74053"/>
                </a:lnTo>
                <a:lnTo>
                  <a:pt x="18592" y="71475"/>
                </a:lnTo>
                <a:lnTo>
                  <a:pt x="18935" y="65557"/>
                </a:lnTo>
                <a:lnTo>
                  <a:pt x="23888" y="63500"/>
                </a:lnTo>
                <a:lnTo>
                  <a:pt x="33350" y="62407"/>
                </a:lnTo>
                <a:lnTo>
                  <a:pt x="38252" y="64782"/>
                </a:lnTo>
                <a:lnTo>
                  <a:pt x="38379" y="68643"/>
                </a:lnTo>
                <a:lnTo>
                  <a:pt x="38404" y="74053"/>
                </a:lnTo>
                <a:lnTo>
                  <a:pt x="38404" y="54737"/>
                </a:lnTo>
                <a:lnTo>
                  <a:pt x="36715" y="54737"/>
                </a:lnTo>
                <a:lnTo>
                  <a:pt x="27038" y="55372"/>
                </a:lnTo>
                <a:lnTo>
                  <a:pt x="18973" y="54279"/>
                </a:lnTo>
                <a:lnTo>
                  <a:pt x="11277" y="52070"/>
                </a:lnTo>
                <a:lnTo>
                  <a:pt x="2717" y="49339"/>
                </a:lnTo>
                <a:lnTo>
                  <a:pt x="647" y="56934"/>
                </a:lnTo>
                <a:lnTo>
                  <a:pt x="1231" y="63500"/>
                </a:lnTo>
                <a:lnTo>
                  <a:pt x="1308" y="68643"/>
                </a:lnTo>
                <a:lnTo>
                  <a:pt x="1193" y="87744"/>
                </a:lnTo>
                <a:lnTo>
                  <a:pt x="1308" y="94132"/>
                </a:lnTo>
                <a:lnTo>
                  <a:pt x="1955" y="115773"/>
                </a:lnTo>
                <a:lnTo>
                  <a:pt x="8293" y="116522"/>
                </a:lnTo>
                <a:lnTo>
                  <a:pt x="14566" y="118008"/>
                </a:lnTo>
                <a:lnTo>
                  <a:pt x="18935" y="112674"/>
                </a:lnTo>
                <a:lnTo>
                  <a:pt x="19862" y="109143"/>
                </a:lnTo>
                <a:lnTo>
                  <a:pt x="17703" y="104686"/>
                </a:lnTo>
                <a:lnTo>
                  <a:pt x="18173" y="104178"/>
                </a:lnTo>
                <a:lnTo>
                  <a:pt x="26771" y="105435"/>
                </a:lnTo>
                <a:lnTo>
                  <a:pt x="29425" y="104178"/>
                </a:lnTo>
                <a:lnTo>
                  <a:pt x="31775" y="103060"/>
                </a:lnTo>
                <a:lnTo>
                  <a:pt x="39814" y="104178"/>
                </a:lnTo>
                <a:lnTo>
                  <a:pt x="38747" y="107530"/>
                </a:lnTo>
                <a:lnTo>
                  <a:pt x="39014" y="110439"/>
                </a:lnTo>
                <a:lnTo>
                  <a:pt x="39814" y="112674"/>
                </a:lnTo>
                <a:lnTo>
                  <a:pt x="44450" y="114096"/>
                </a:lnTo>
                <a:lnTo>
                  <a:pt x="49441" y="112280"/>
                </a:lnTo>
                <a:lnTo>
                  <a:pt x="55245" y="111125"/>
                </a:lnTo>
                <a:lnTo>
                  <a:pt x="56261" y="103060"/>
                </a:lnTo>
                <a:lnTo>
                  <a:pt x="56540" y="100838"/>
                </a:lnTo>
                <a:lnTo>
                  <a:pt x="56540" y="96481"/>
                </a:lnTo>
                <a:lnTo>
                  <a:pt x="56438" y="86321"/>
                </a:lnTo>
                <a:lnTo>
                  <a:pt x="56286" y="79692"/>
                </a:lnTo>
                <a:lnTo>
                  <a:pt x="56794" y="68643"/>
                </a:lnTo>
                <a:lnTo>
                  <a:pt x="58572" y="65278"/>
                </a:lnTo>
                <a:lnTo>
                  <a:pt x="60909" y="62458"/>
                </a:lnTo>
                <a:lnTo>
                  <a:pt x="61429" y="5784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739974" y="9871119"/>
            <a:ext cx="166834" cy="162099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360003" y="1033200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4000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60003" y="7645721"/>
            <a:ext cx="6840220" cy="1620520"/>
            <a:chOff x="360003" y="7645721"/>
            <a:chExt cx="6840220" cy="1620520"/>
          </a:xfrm>
        </p:grpSpPr>
        <p:sp>
          <p:nvSpPr>
            <p:cNvPr id="44" name="object 44"/>
            <p:cNvSpPr/>
            <p:nvPr/>
          </p:nvSpPr>
          <p:spPr>
            <a:xfrm>
              <a:off x="360003" y="8392372"/>
              <a:ext cx="6840220" cy="114300"/>
            </a:xfrm>
            <a:custGeom>
              <a:avLst/>
              <a:gdLst/>
              <a:ahLst/>
              <a:cxnLst/>
              <a:rect l="l" t="t" r="r" b="b"/>
              <a:pathLst>
                <a:path w="6840220" h="114300">
                  <a:moveTo>
                    <a:pt x="0" y="114300"/>
                  </a:moveTo>
                  <a:lnTo>
                    <a:pt x="6840004" y="114300"/>
                  </a:lnTo>
                  <a:lnTo>
                    <a:pt x="684000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1745" y="7645721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809967" y="0"/>
                  </a:moveTo>
                  <a:lnTo>
                    <a:pt x="762444" y="1383"/>
                  </a:lnTo>
                  <a:lnTo>
                    <a:pt x="715635" y="5470"/>
                  </a:lnTo>
                  <a:lnTo>
                    <a:pt x="669616" y="12185"/>
                  </a:lnTo>
                  <a:lnTo>
                    <a:pt x="624464" y="21451"/>
                  </a:lnTo>
                  <a:lnTo>
                    <a:pt x="580256" y="33192"/>
                  </a:lnTo>
                  <a:lnTo>
                    <a:pt x="537068" y="47330"/>
                  </a:lnTo>
                  <a:lnTo>
                    <a:pt x="494977" y="63790"/>
                  </a:lnTo>
                  <a:lnTo>
                    <a:pt x="454060" y="82495"/>
                  </a:lnTo>
                  <a:lnTo>
                    <a:pt x="414392" y="103368"/>
                  </a:lnTo>
                  <a:lnTo>
                    <a:pt x="376051" y="126332"/>
                  </a:lnTo>
                  <a:lnTo>
                    <a:pt x="339113" y="151312"/>
                  </a:lnTo>
                  <a:lnTo>
                    <a:pt x="303654" y="178230"/>
                  </a:lnTo>
                  <a:lnTo>
                    <a:pt x="269751" y="207010"/>
                  </a:lnTo>
                  <a:lnTo>
                    <a:pt x="237482" y="237575"/>
                  </a:lnTo>
                  <a:lnTo>
                    <a:pt x="206921" y="269849"/>
                  </a:lnTo>
                  <a:lnTo>
                    <a:pt x="178146" y="303756"/>
                  </a:lnTo>
                  <a:lnTo>
                    <a:pt x="151233" y="339218"/>
                  </a:lnTo>
                  <a:lnTo>
                    <a:pt x="126259" y="376159"/>
                  </a:lnTo>
                  <a:lnTo>
                    <a:pt x="103301" y="414502"/>
                  </a:lnTo>
                  <a:lnTo>
                    <a:pt x="82435" y="454171"/>
                  </a:lnTo>
                  <a:lnTo>
                    <a:pt x="63737" y="495090"/>
                  </a:lnTo>
                  <a:lnTo>
                    <a:pt x="47284" y="537181"/>
                  </a:lnTo>
                  <a:lnTo>
                    <a:pt x="33152" y="580369"/>
                  </a:lnTo>
                  <a:lnTo>
                    <a:pt x="21419" y="624576"/>
                  </a:lnTo>
                  <a:lnTo>
                    <a:pt x="12161" y="669726"/>
                  </a:lnTo>
                  <a:lnTo>
                    <a:pt x="5454" y="715743"/>
                  </a:lnTo>
                  <a:lnTo>
                    <a:pt x="1374" y="762549"/>
                  </a:lnTo>
                  <a:lnTo>
                    <a:pt x="0" y="810069"/>
                  </a:lnTo>
                  <a:lnTo>
                    <a:pt x="1377" y="857588"/>
                  </a:lnTo>
                  <a:lnTo>
                    <a:pt x="5459" y="904394"/>
                  </a:lnTo>
                  <a:lnTo>
                    <a:pt x="12169" y="950409"/>
                  </a:lnTo>
                  <a:lnTo>
                    <a:pt x="21429" y="995557"/>
                  </a:lnTo>
                  <a:lnTo>
                    <a:pt x="33165" y="1039761"/>
                  </a:lnTo>
                  <a:lnTo>
                    <a:pt x="47298" y="1082946"/>
                  </a:lnTo>
                  <a:lnTo>
                    <a:pt x="63753" y="1125033"/>
                  </a:lnTo>
                  <a:lnTo>
                    <a:pt x="82453" y="1165948"/>
                  </a:lnTo>
                  <a:lnTo>
                    <a:pt x="103321" y="1205613"/>
                  </a:lnTo>
                  <a:lnTo>
                    <a:pt x="126281" y="1243951"/>
                  </a:lnTo>
                  <a:lnTo>
                    <a:pt x="151256" y="1280887"/>
                  </a:lnTo>
                  <a:lnTo>
                    <a:pt x="178170" y="1316343"/>
                  </a:lnTo>
                  <a:lnTo>
                    <a:pt x="206945" y="1350244"/>
                  </a:lnTo>
                  <a:lnTo>
                    <a:pt x="237507" y="1382512"/>
                  </a:lnTo>
                  <a:lnTo>
                    <a:pt x="269777" y="1413071"/>
                  </a:lnTo>
                  <a:lnTo>
                    <a:pt x="303680" y="1441845"/>
                  </a:lnTo>
                  <a:lnTo>
                    <a:pt x="339139" y="1468756"/>
                  </a:lnTo>
                  <a:lnTo>
                    <a:pt x="376077" y="1493729"/>
                  </a:lnTo>
                  <a:lnTo>
                    <a:pt x="414418" y="1516687"/>
                  </a:lnTo>
                  <a:lnTo>
                    <a:pt x="454086" y="1537554"/>
                  </a:lnTo>
                  <a:lnTo>
                    <a:pt x="495002" y="1556252"/>
                  </a:lnTo>
                  <a:lnTo>
                    <a:pt x="537092" y="1572705"/>
                  </a:lnTo>
                  <a:lnTo>
                    <a:pt x="580279" y="1586837"/>
                  </a:lnTo>
                  <a:lnTo>
                    <a:pt x="624485" y="1598571"/>
                  </a:lnTo>
                  <a:lnTo>
                    <a:pt x="669635" y="1607831"/>
                  </a:lnTo>
                  <a:lnTo>
                    <a:pt x="715652" y="1614540"/>
                  </a:lnTo>
                  <a:lnTo>
                    <a:pt x="762459" y="1618621"/>
                  </a:lnTo>
                  <a:lnTo>
                    <a:pt x="809980" y="1619999"/>
                  </a:lnTo>
                  <a:lnTo>
                    <a:pt x="857504" y="1618621"/>
                  </a:lnTo>
                  <a:lnTo>
                    <a:pt x="904313" y="1614540"/>
                  </a:lnTo>
                  <a:lnTo>
                    <a:pt x="950333" y="1607831"/>
                  </a:lnTo>
                  <a:lnTo>
                    <a:pt x="995485" y="1598572"/>
                  </a:lnTo>
                  <a:lnTo>
                    <a:pt x="1039694" y="1586838"/>
                  </a:lnTo>
                  <a:lnTo>
                    <a:pt x="1082882" y="1572707"/>
                  </a:lnTo>
                  <a:lnTo>
                    <a:pt x="1124974" y="1556254"/>
                  </a:lnTo>
                  <a:lnTo>
                    <a:pt x="1165893" y="1537557"/>
                  </a:lnTo>
                  <a:lnTo>
                    <a:pt x="1205562" y="1516692"/>
                  </a:lnTo>
                  <a:lnTo>
                    <a:pt x="1243905" y="1493735"/>
                  </a:lnTo>
                  <a:lnTo>
                    <a:pt x="1280845" y="1468763"/>
                  </a:lnTo>
                  <a:lnTo>
                    <a:pt x="1316305" y="1441853"/>
                  </a:lnTo>
                  <a:lnTo>
                    <a:pt x="1350210" y="1413081"/>
                  </a:lnTo>
                  <a:lnTo>
                    <a:pt x="1382482" y="1382523"/>
                  </a:lnTo>
                  <a:lnTo>
                    <a:pt x="1413045" y="1350257"/>
                  </a:lnTo>
                  <a:lnTo>
                    <a:pt x="1441822" y="1316358"/>
                  </a:lnTo>
                  <a:lnTo>
                    <a:pt x="1468737" y="1280904"/>
                  </a:lnTo>
                  <a:lnTo>
                    <a:pt x="1493713" y="1243970"/>
                  </a:lnTo>
                  <a:lnTo>
                    <a:pt x="1516674" y="1205634"/>
                  </a:lnTo>
                  <a:lnTo>
                    <a:pt x="1537543" y="1165972"/>
                  </a:lnTo>
                  <a:lnTo>
                    <a:pt x="1556243" y="1125060"/>
                  </a:lnTo>
                  <a:lnTo>
                    <a:pt x="1572698" y="1082975"/>
                  </a:lnTo>
                  <a:lnTo>
                    <a:pt x="1586832" y="1039794"/>
                  </a:lnTo>
                  <a:lnTo>
                    <a:pt x="1598568" y="995593"/>
                  </a:lnTo>
                  <a:lnTo>
                    <a:pt x="1607829" y="950448"/>
                  </a:lnTo>
                  <a:lnTo>
                    <a:pt x="1614539" y="904437"/>
                  </a:lnTo>
                  <a:lnTo>
                    <a:pt x="1618621" y="857635"/>
                  </a:lnTo>
                  <a:lnTo>
                    <a:pt x="1619999" y="810120"/>
                  </a:lnTo>
                  <a:lnTo>
                    <a:pt x="1618516" y="760438"/>
                  </a:lnTo>
                  <a:lnTo>
                    <a:pt x="1614085" y="711317"/>
                  </a:lnTo>
                  <a:lnTo>
                    <a:pt x="1606747" y="662860"/>
                  </a:lnTo>
                  <a:lnTo>
                    <a:pt x="1596544" y="615169"/>
                  </a:lnTo>
                  <a:lnTo>
                    <a:pt x="1583521" y="568347"/>
                  </a:lnTo>
                  <a:lnTo>
                    <a:pt x="1567717" y="522495"/>
                  </a:lnTo>
                  <a:lnTo>
                    <a:pt x="1549177" y="477716"/>
                  </a:lnTo>
                  <a:lnTo>
                    <a:pt x="1527941" y="434113"/>
                  </a:lnTo>
                  <a:lnTo>
                    <a:pt x="1504054" y="391788"/>
                  </a:lnTo>
                  <a:lnTo>
                    <a:pt x="1477556" y="350843"/>
                  </a:lnTo>
                  <a:lnTo>
                    <a:pt x="1448491" y="311380"/>
                  </a:lnTo>
                  <a:lnTo>
                    <a:pt x="1416900" y="273502"/>
                  </a:lnTo>
                  <a:lnTo>
                    <a:pt x="1382826" y="237312"/>
                  </a:lnTo>
                  <a:lnTo>
                    <a:pt x="1346647" y="203224"/>
                  </a:lnTo>
                  <a:lnTo>
                    <a:pt x="1308778" y="171619"/>
                  </a:lnTo>
                  <a:lnTo>
                    <a:pt x="1269323" y="142540"/>
                  </a:lnTo>
                  <a:lnTo>
                    <a:pt x="1228384" y="116030"/>
                  </a:lnTo>
                  <a:lnTo>
                    <a:pt x="1186061" y="92130"/>
                  </a:lnTo>
                  <a:lnTo>
                    <a:pt x="1142459" y="70883"/>
                  </a:lnTo>
                  <a:lnTo>
                    <a:pt x="1097678" y="52331"/>
                  </a:lnTo>
                  <a:lnTo>
                    <a:pt x="1051821" y="36518"/>
                  </a:lnTo>
                  <a:lnTo>
                    <a:pt x="1004990" y="23484"/>
                  </a:lnTo>
                  <a:lnTo>
                    <a:pt x="957287" y="13273"/>
                  </a:lnTo>
                  <a:lnTo>
                    <a:pt x="908814" y="5927"/>
                  </a:lnTo>
                  <a:lnTo>
                    <a:pt x="859674" y="1488"/>
                  </a:lnTo>
                  <a:lnTo>
                    <a:pt x="809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28314" y="8697023"/>
              <a:ext cx="3328035" cy="459105"/>
            </a:xfrm>
            <a:custGeom>
              <a:avLst/>
              <a:gdLst/>
              <a:ahLst/>
              <a:cxnLst/>
              <a:rect l="l" t="t" r="r" b="b"/>
              <a:pathLst>
                <a:path w="3328034" h="459104">
                  <a:moveTo>
                    <a:pt x="96659" y="151701"/>
                  </a:moveTo>
                  <a:lnTo>
                    <a:pt x="78701" y="106299"/>
                  </a:lnTo>
                  <a:lnTo>
                    <a:pt x="35064" y="82740"/>
                  </a:lnTo>
                  <a:lnTo>
                    <a:pt x="29933" y="90131"/>
                  </a:lnTo>
                  <a:lnTo>
                    <a:pt x="39154" y="102108"/>
                  </a:lnTo>
                  <a:lnTo>
                    <a:pt x="45872" y="116357"/>
                  </a:lnTo>
                  <a:lnTo>
                    <a:pt x="50063" y="132892"/>
                  </a:lnTo>
                  <a:lnTo>
                    <a:pt x="51752" y="151701"/>
                  </a:lnTo>
                  <a:lnTo>
                    <a:pt x="52908" y="163550"/>
                  </a:lnTo>
                  <a:lnTo>
                    <a:pt x="56349" y="172021"/>
                  </a:lnTo>
                  <a:lnTo>
                    <a:pt x="62103" y="177101"/>
                  </a:lnTo>
                  <a:lnTo>
                    <a:pt x="70142" y="178790"/>
                  </a:lnTo>
                  <a:lnTo>
                    <a:pt x="79819" y="177101"/>
                  </a:lnTo>
                  <a:lnTo>
                    <a:pt x="87464" y="172021"/>
                  </a:lnTo>
                  <a:lnTo>
                    <a:pt x="93078" y="163550"/>
                  </a:lnTo>
                  <a:lnTo>
                    <a:pt x="96659" y="151701"/>
                  </a:lnTo>
                  <a:close/>
                </a:path>
                <a:path w="3328034" h="459104">
                  <a:moveTo>
                    <a:pt x="217258" y="178790"/>
                  </a:moveTo>
                  <a:lnTo>
                    <a:pt x="182194" y="149720"/>
                  </a:lnTo>
                  <a:lnTo>
                    <a:pt x="160375" y="178790"/>
                  </a:lnTo>
                  <a:lnTo>
                    <a:pt x="141986" y="178790"/>
                  </a:lnTo>
                  <a:lnTo>
                    <a:pt x="182194" y="111315"/>
                  </a:lnTo>
                  <a:lnTo>
                    <a:pt x="192163" y="110324"/>
                  </a:lnTo>
                  <a:lnTo>
                    <a:pt x="197154" y="107213"/>
                  </a:lnTo>
                  <a:lnTo>
                    <a:pt x="197154" y="96710"/>
                  </a:lnTo>
                  <a:lnTo>
                    <a:pt x="194170" y="92595"/>
                  </a:lnTo>
                  <a:lnTo>
                    <a:pt x="188175" y="89636"/>
                  </a:lnTo>
                  <a:lnTo>
                    <a:pt x="158242" y="76835"/>
                  </a:lnTo>
                  <a:lnTo>
                    <a:pt x="208711" y="76835"/>
                  </a:lnTo>
                  <a:lnTo>
                    <a:pt x="208711" y="63538"/>
                  </a:lnTo>
                  <a:lnTo>
                    <a:pt x="175348" y="36461"/>
                  </a:lnTo>
                  <a:lnTo>
                    <a:pt x="155244" y="63538"/>
                  </a:lnTo>
                  <a:lnTo>
                    <a:pt x="138569" y="63538"/>
                  </a:lnTo>
                  <a:lnTo>
                    <a:pt x="138569" y="38430"/>
                  </a:lnTo>
                  <a:lnTo>
                    <a:pt x="149694" y="32512"/>
                  </a:lnTo>
                  <a:lnTo>
                    <a:pt x="155244" y="26771"/>
                  </a:lnTo>
                  <a:lnTo>
                    <a:pt x="155244" y="15608"/>
                  </a:lnTo>
                  <a:lnTo>
                    <a:pt x="150545" y="12319"/>
                  </a:lnTo>
                  <a:lnTo>
                    <a:pt x="82969" y="5422"/>
                  </a:lnTo>
                  <a:lnTo>
                    <a:pt x="82969" y="63538"/>
                  </a:lnTo>
                  <a:lnTo>
                    <a:pt x="13258" y="63538"/>
                  </a:lnTo>
                  <a:lnTo>
                    <a:pt x="18389" y="77330"/>
                  </a:lnTo>
                  <a:lnTo>
                    <a:pt x="138988" y="77330"/>
                  </a:lnTo>
                  <a:lnTo>
                    <a:pt x="135661" y="100952"/>
                  </a:lnTo>
                  <a:lnTo>
                    <a:pt x="132054" y="125730"/>
                  </a:lnTo>
                  <a:lnTo>
                    <a:pt x="128168" y="151701"/>
                  </a:lnTo>
                  <a:lnTo>
                    <a:pt x="124028" y="178790"/>
                  </a:lnTo>
                  <a:lnTo>
                    <a:pt x="70142" y="178790"/>
                  </a:lnTo>
                  <a:lnTo>
                    <a:pt x="1714" y="178790"/>
                  </a:lnTo>
                  <a:lnTo>
                    <a:pt x="6413" y="192570"/>
                  </a:lnTo>
                  <a:lnTo>
                    <a:pt x="81686" y="192570"/>
                  </a:lnTo>
                  <a:lnTo>
                    <a:pt x="81686" y="253631"/>
                  </a:lnTo>
                  <a:lnTo>
                    <a:pt x="11544" y="253631"/>
                  </a:lnTo>
                  <a:lnTo>
                    <a:pt x="16675" y="267423"/>
                  </a:lnTo>
                  <a:lnTo>
                    <a:pt x="75692" y="267423"/>
                  </a:lnTo>
                  <a:lnTo>
                    <a:pt x="59575" y="310311"/>
                  </a:lnTo>
                  <a:lnTo>
                    <a:pt x="41592" y="349300"/>
                  </a:lnTo>
                  <a:lnTo>
                    <a:pt x="21729" y="384416"/>
                  </a:lnTo>
                  <a:lnTo>
                    <a:pt x="0" y="415658"/>
                  </a:lnTo>
                  <a:lnTo>
                    <a:pt x="4711" y="423049"/>
                  </a:lnTo>
                  <a:lnTo>
                    <a:pt x="24269" y="409270"/>
                  </a:lnTo>
                  <a:lnTo>
                    <a:pt x="43624" y="393014"/>
                  </a:lnTo>
                  <a:lnTo>
                    <a:pt x="62763" y="374294"/>
                  </a:lnTo>
                  <a:lnTo>
                    <a:pt x="81686" y="353110"/>
                  </a:lnTo>
                  <a:lnTo>
                    <a:pt x="81686" y="454075"/>
                  </a:lnTo>
                  <a:lnTo>
                    <a:pt x="135153" y="444233"/>
                  </a:lnTo>
                  <a:lnTo>
                    <a:pt x="135153" y="353110"/>
                  </a:lnTo>
                  <a:lnTo>
                    <a:pt x="135153" y="298945"/>
                  </a:lnTo>
                  <a:lnTo>
                    <a:pt x="155117" y="332562"/>
                  </a:lnTo>
                  <a:lnTo>
                    <a:pt x="158216" y="358076"/>
                  </a:lnTo>
                  <a:lnTo>
                    <a:pt x="161988" y="366547"/>
                  </a:lnTo>
                  <a:lnTo>
                    <a:pt x="168275" y="371627"/>
                  </a:lnTo>
                  <a:lnTo>
                    <a:pt x="177063" y="373316"/>
                  </a:lnTo>
                  <a:lnTo>
                    <a:pt x="186740" y="371627"/>
                  </a:lnTo>
                  <a:lnTo>
                    <a:pt x="194386" y="366547"/>
                  </a:lnTo>
                  <a:lnTo>
                    <a:pt x="199999" y="358076"/>
                  </a:lnTo>
                  <a:lnTo>
                    <a:pt x="203581" y="346227"/>
                  </a:lnTo>
                  <a:lnTo>
                    <a:pt x="202831" y="336892"/>
                  </a:lnTo>
                  <a:lnTo>
                    <a:pt x="182143" y="304177"/>
                  </a:lnTo>
                  <a:lnTo>
                    <a:pt x="173316" y="298945"/>
                  </a:lnTo>
                  <a:lnTo>
                    <a:pt x="169583" y="296722"/>
                  </a:lnTo>
                  <a:lnTo>
                    <a:pt x="153911" y="289890"/>
                  </a:lnTo>
                  <a:lnTo>
                    <a:pt x="135153" y="283679"/>
                  </a:lnTo>
                  <a:lnTo>
                    <a:pt x="135153" y="267423"/>
                  </a:lnTo>
                  <a:lnTo>
                    <a:pt x="215557" y="267423"/>
                  </a:lnTo>
                  <a:lnTo>
                    <a:pt x="215557" y="253631"/>
                  </a:lnTo>
                  <a:lnTo>
                    <a:pt x="178765" y="223100"/>
                  </a:lnTo>
                  <a:lnTo>
                    <a:pt x="155244" y="253631"/>
                  </a:lnTo>
                  <a:lnTo>
                    <a:pt x="135153" y="253631"/>
                  </a:lnTo>
                  <a:lnTo>
                    <a:pt x="135153" y="217474"/>
                  </a:lnTo>
                  <a:lnTo>
                    <a:pt x="146265" y="213245"/>
                  </a:lnTo>
                  <a:lnTo>
                    <a:pt x="151828" y="208203"/>
                  </a:lnTo>
                  <a:lnTo>
                    <a:pt x="151828" y="197446"/>
                  </a:lnTo>
                  <a:lnTo>
                    <a:pt x="147396" y="194360"/>
                  </a:lnTo>
                  <a:lnTo>
                    <a:pt x="135153" y="192570"/>
                  </a:lnTo>
                  <a:lnTo>
                    <a:pt x="217258" y="192570"/>
                  </a:lnTo>
                  <a:lnTo>
                    <a:pt x="217258" y="178790"/>
                  </a:lnTo>
                  <a:close/>
                </a:path>
                <a:path w="3328034" h="459104">
                  <a:moveTo>
                    <a:pt x="399453" y="176809"/>
                  </a:moveTo>
                  <a:lnTo>
                    <a:pt x="355828" y="138404"/>
                  </a:lnTo>
                  <a:lnTo>
                    <a:pt x="327596" y="176809"/>
                  </a:lnTo>
                  <a:lnTo>
                    <a:pt x="272427" y="176809"/>
                  </a:lnTo>
                  <a:lnTo>
                    <a:pt x="272427" y="83731"/>
                  </a:lnTo>
                  <a:lnTo>
                    <a:pt x="296011" y="80378"/>
                  </a:lnTo>
                  <a:lnTo>
                    <a:pt x="320548" y="76225"/>
                  </a:lnTo>
                  <a:lnTo>
                    <a:pt x="346049" y="71272"/>
                  </a:lnTo>
                  <a:lnTo>
                    <a:pt x="372503" y="65519"/>
                  </a:lnTo>
                  <a:lnTo>
                    <a:pt x="385902" y="65519"/>
                  </a:lnTo>
                  <a:lnTo>
                    <a:pt x="389305" y="64516"/>
                  </a:lnTo>
                  <a:lnTo>
                    <a:pt x="392607" y="63538"/>
                  </a:lnTo>
                  <a:lnTo>
                    <a:pt x="392607" y="56642"/>
                  </a:lnTo>
                  <a:lnTo>
                    <a:pt x="391325" y="53530"/>
                  </a:lnTo>
                  <a:lnTo>
                    <a:pt x="388759" y="50241"/>
                  </a:lnTo>
                  <a:lnTo>
                    <a:pt x="355828" y="11341"/>
                  </a:lnTo>
                  <a:lnTo>
                    <a:pt x="334505" y="27406"/>
                  </a:lnTo>
                  <a:lnTo>
                    <a:pt x="313702" y="41630"/>
                  </a:lnTo>
                  <a:lnTo>
                    <a:pt x="293446" y="54000"/>
                  </a:lnTo>
                  <a:lnTo>
                    <a:pt x="273710" y="64516"/>
                  </a:lnTo>
                  <a:lnTo>
                    <a:pt x="218973" y="34480"/>
                  </a:lnTo>
                  <a:lnTo>
                    <a:pt x="218973" y="234911"/>
                  </a:lnTo>
                  <a:lnTo>
                    <a:pt x="215976" y="302145"/>
                  </a:lnTo>
                  <a:lnTo>
                    <a:pt x="206997" y="353110"/>
                  </a:lnTo>
                  <a:lnTo>
                    <a:pt x="187223" y="398919"/>
                  </a:lnTo>
                  <a:lnTo>
                    <a:pt x="156959" y="444715"/>
                  </a:lnTo>
                  <a:lnTo>
                    <a:pt x="162090" y="454558"/>
                  </a:lnTo>
                  <a:lnTo>
                    <a:pt x="209677" y="414553"/>
                  </a:lnTo>
                  <a:lnTo>
                    <a:pt x="245491" y="366420"/>
                  </a:lnTo>
                  <a:lnTo>
                    <a:pt x="265696" y="310654"/>
                  </a:lnTo>
                  <a:lnTo>
                    <a:pt x="272427" y="234911"/>
                  </a:lnTo>
                  <a:lnTo>
                    <a:pt x="272427" y="190601"/>
                  </a:lnTo>
                  <a:lnTo>
                    <a:pt x="310489" y="190601"/>
                  </a:lnTo>
                  <a:lnTo>
                    <a:pt x="310489" y="456539"/>
                  </a:lnTo>
                  <a:lnTo>
                    <a:pt x="367372" y="448665"/>
                  </a:lnTo>
                  <a:lnTo>
                    <a:pt x="367372" y="190601"/>
                  </a:lnTo>
                  <a:lnTo>
                    <a:pt x="399453" y="190601"/>
                  </a:lnTo>
                  <a:lnTo>
                    <a:pt x="399453" y="176809"/>
                  </a:lnTo>
                  <a:close/>
                </a:path>
                <a:path w="3328034" h="459104">
                  <a:moveTo>
                    <a:pt x="498690" y="181508"/>
                  </a:moveTo>
                  <a:lnTo>
                    <a:pt x="475589" y="138328"/>
                  </a:lnTo>
                  <a:lnTo>
                    <a:pt x="430250" y="125628"/>
                  </a:lnTo>
                  <a:lnTo>
                    <a:pt x="426834" y="134518"/>
                  </a:lnTo>
                  <a:lnTo>
                    <a:pt x="435356" y="145948"/>
                  </a:lnTo>
                  <a:lnTo>
                    <a:pt x="442125" y="159918"/>
                  </a:lnTo>
                  <a:lnTo>
                    <a:pt x="447116" y="176428"/>
                  </a:lnTo>
                  <a:lnTo>
                    <a:pt x="450354" y="194208"/>
                  </a:lnTo>
                  <a:lnTo>
                    <a:pt x="453478" y="203098"/>
                  </a:lnTo>
                  <a:lnTo>
                    <a:pt x="458152" y="209448"/>
                  </a:lnTo>
                  <a:lnTo>
                    <a:pt x="464388" y="213258"/>
                  </a:lnTo>
                  <a:lnTo>
                    <a:pt x="472173" y="213258"/>
                  </a:lnTo>
                  <a:lnTo>
                    <a:pt x="482638" y="211988"/>
                  </a:lnTo>
                  <a:lnTo>
                    <a:pt x="490550" y="205638"/>
                  </a:lnTo>
                  <a:lnTo>
                    <a:pt x="495896" y="195478"/>
                  </a:lnTo>
                  <a:lnTo>
                    <a:pt x="498690" y="181508"/>
                  </a:lnTo>
                  <a:close/>
                </a:path>
                <a:path w="3328034" h="459104">
                  <a:moveTo>
                    <a:pt x="530771" y="76098"/>
                  </a:moveTo>
                  <a:lnTo>
                    <a:pt x="507669" y="31648"/>
                  </a:lnTo>
                  <a:lnTo>
                    <a:pt x="473748" y="20218"/>
                  </a:lnTo>
                  <a:lnTo>
                    <a:pt x="461911" y="20218"/>
                  </a:lnTo>
                  <a:lnTo>
                    <a:pt x="458914" y="29108"/>
                  </a:lnTo>
                  <a:lnTo>
                    <a:pt x="466661" y="39268"/>
                  </a:lnTo>
                  <a:lnTo>
                    <a:pt x="472808" y="53238"/>
                  </a:lnTo>
                  <a:lnTo>
                    <a:pt x="477342" y="68478"/>
                  </a:lnTo>
                  <a:lnTo>
                    <a:pt x="480288" y="86258"/>
                  </a:lnTo>
                  <a:lnTo>
                    <a:pt x="483577" y="96418"/>
                  </a:lnTo>
                  <a:lnTo>
                    <a:pt x="488315" y="102768"/>
                  </a:lnTo>
                  <a:lnTo>
                    <a:pt x="494487" y="106578"/>
                  </a:lnTo>
                  <a:lnTo>
                    <a:pt x="502107" y="107848"/>
                  </a:lnTo>
                  <a:lnTo>
                    <a:pt x="513346" y="106578"/>
                  </a:lnTo>
                  <a:lnTo>
                    <a:pt x="521881" y="100228"/>
                  </a:lnTo>
                  <a:lnTo>
                    <a:pt x="527685" y="90068"/>
                  </a:lnTo>
                  <a:lnTo>
                    <a:pt x="530771" y="76098"/>
                  </a:lnTo>
                  <a:close/>
                </a:path>
                <a:path w="3328034" h="459104">
                  <a:moveTo>
                    <a:pt x="557276" y="71018"/>
                  </a:moveTo>
                  <a:lnTo>
                    <a:pt x="549148" y="67208"/>
                  </a:lnTo>
                  <a:lnTo>
                    <a:pt x="463613" y="286918"/>
                  </a:lnTo>
                  <a:lnTo>
                    <a:pt x="426834" y="286918"/>
                  </a:lnTo>
                  <a:lnTo>
                    <a:pt x="426834" y="297078"/>
                  </a:lnTo>
                  <a:lnTo>
                    <a:pt x="435787" y="299618"/>
                  </a:lnTo>
                  <a:lnTo>
                    <a:pt x="442976" y="302158"/>
                  </a:lnTo>
                  <a:lnTo>
                    <a:pt x="463613" y="341528"/>
                  </a:lnTo>
                  <a:lnTo>
                    <a:pt x="463016" y="349148"/>
                  </a:lnTo>
                  <a:lnTo>
                    <a:pt x="461683" y="358038"/>
                  </a:lnTo>
                  <a:lnTo>
                    <a:pt x="459600" y="368198"/>
                  </a:lnTo>
                  <a:lnTo>
                    <a:pt x="456768" y="380898"/>
                  </a:lnTo>
                  <a:lnTo>
                    <a:pt x="454710" y="389788"/>
                  </a:lnTo>
                  <a:lnTo>
                    <a:pt x="453237" y="397408"/>
                  </a:lnTo>
                  <a:lnTo>
                    <a:pt x="452361" y="405028"/>
                  </a:lnTo>
                  <a:lnTo>
                    <a:pt x="452069" y="412648"/>
                  </a:lnTo>
                  <a:lnTo>
                    <a:pt x="454152" y="427888"/>
                  </a:lnTo>
                  <a:lnTo>
                    <a:pt x="459549" y="439318"/>
                  </a:lnTo>
                  <a:lnTo>
                    <a:pt x="468261" y="446938"/>
                  </a:lnTo>
                  <a:lnTo>
                    <a:pt x="480288" y="448208"/>
                  </a:lnTo>
                  <a:lnTo>
                    <a:pt x="493255" y="446938"/>
                  </a:lnTo>
                  <a:lnTo>
                    <a:pt x="502640" y="439318"/>
                  </a:lnTo>
                  <a:lnTo>
                    <a:pt x="508444" y="427888"/>
                  </a:lnTo>
                  <a:lnTo>
                    <a:pt x="510667" y="412648"/>
                  </a:lnTo>
                  <a:lnTo>
                    <a:pt x="510286" y="405028"/>
                  </a:lnTo>
                  <a:lnTo>
                    <a:pt x="509155" y="397408"/>
                  </a:lnTo>
                  <a:lnTo>
                    <a:pt x="507288" y="389788"/>
                  </a:lnTo>
                  <a:lnTo>
                    <a:pt x="504672" y="380898"/>
                  </a:lnTo>
                  <a:lnTo>
                    <a:pt x="501307" y="368198"/>
                  </a:lnTo>
                  <a:lnTo>
                    <a:pt x="498894" y="358038"/>
                  </a:lnTo>
                  <a:lnTo>
                    <a:pt x="497459" y="349148"/>
                  </a:lnTo>
                  <a:lnTo>
                    <a:pt x="497052" y="342798"/>
                  </a:lnTo>
                  <a:lnTo>
                    <a:pt x="497078" y="333908"/>
                  </a:lnTo>
                  <a:lnTo>
                    <a:pt x="497408" y="330098"/>
                  </a:lnTo>
                  <a:lnTo>
                    <a:pt x="498259" y="326288"/>
                  </a:lnTo>
                  <a:lnTo>
                    <a:pt x="557276" y="71018"/>
                  </a:lnTo>
                  <a:close/>
                </a:path>
                <a:path w="3328034" h="459104">
                  <a:moveTo>
                    <a:pt x="647522" y="387248"/>
                  </a:moveTo>
                  <a:lnTo>
                    <a:pt x="634276" y="344068"/>
                  </a:lnTo>
                  <a:lnTo>
                    <a:pt x="603897" y="305968"/>
                  </a:lnTo>
                  <a:lnTo>
                    <a:pt x="599186" y="309778"/>
                  </a:lnTo>
                  <a:lnTo>
                    <a:pt x="601992" y="326288"/>
                  </a:lnTo>
                  <a:lnTo>
                    <a:pt x="603999" y="338988"/>
                  </a:lnTo>
                  <a:lnTo>
                    <a:pt x="605205" y="351688"/>
                  </a:lnTo>
                  <a:lnTo>
                    <a:pt x="605434" y="358038"/>
                  </a:lnTo>
                  <a:lnTo>
                    <a:pt x="605548" y="365658"/>
                  </a:lnTo>
                  <a:lnTo>
                    <a:pt x="605320" y="370738"/>
                  </a:lnTo>
                  <a:lnTo>
                    <a:pt x="604177" y="388518"/>
                  </a:lnTo>
                  <a:lnTo>
                    <a:pt x="603948" y="393598"/>
                  </a:lnTo>
                  <a:lnTo>
                    <a:pt x="622287" y="420268"/>
                  </a:lnTo>
                  <a:lnTo>
                    <a:pt x="632358" y="417728"/>
                  </a:lnTo>
                  <a:lnTo>
                    <a:pt x="639927" y="411378"/>
                  </a:lnTo>
                  <a:lnTo>
                    <a:pt x="644982" y="401218"/>
                  </a:lnTo>
                  <a:lnTo>
                    <a:pt x="647522" y="387248"/>
                  </a:lnTo>
                  <a:close/>
                </a:path>
                <a:path w="3328034" h="459104">
                  <a:moveTo>
                    <a:pt x="702691" y="365658"/>
                  </a:moveTo>
                  <a:lnTo>
                    <a:pt x="680821" y="321208"/>
                  </a:lnTo>
                  <a:lnTo>
                    <a:pt x="637679" y="297078"/>
                  </a:lnTo>
                  <a:lnTo>
                    <a:pt x="632548" y="304698"/>
                  </a:lnTo>
                  <a:lnTo>
                    <a:pt x="641845" y="318668"/>
                  </a:lnTo>
                  <a:lnTo>
                    <a:pt x="649655" y="333908"/>
                  </a:lnTo>
                  <a:lnTo>
                    <a:pt x="655967" y="351688"/>
                  </a:lnTo>
                  <a:lnTo>
                    <a:pt x="660781" y="369468"/>
                  </a:lnTo>
                  <a:lnTo>
                    <a:pt x="664438" y="378358"/>
                  </a:lnTo>
                  <a:lnTo>
                    <a:pt x="668997" y="385978"/>
                  </a:lnTo>
                  <a:lnTo>
                    <a:pt x="674484" y="389788"/>
                  </a:lnTo>
                  <a:lnTo>
                    <a:pt x="680872" y="391058"/>
                  </a:lnTo>
                  <a:lnTo>
                    <a:pt x="688975" y="389788"/>
                  </a:lnTo>
                  <a:lnTo>
                    <a:pt x="695312" y="384708"/>
                  </a:lnTo>
                  <a:lnTo>
                    <a:pt x="699884" y="377088"/>
                  </a:lnTo>
                  <a:lnTo>
                    <a:pt x="702691" y="365658"/>
                  </a:lnTo>
                  <a:close/>
                </a:path>
                <a:path w="3328034" h="459104">
                  <a:moveTo>
                    <a:pt x="822439" y="278028"/>
                  </a:moveTo>
                  <a:lnTo>
                    <a:pt x="820623" y="275488"/>
                  </a:lnTo>
                  <a:lnTo>
                    <a:pt x="819721" y="274218"/>
                  </a:lnTo>
                  <a:lnTo>
                    <a:pt x="814311" y="269138"/>
                  </a:lnTo>
                  <a:lnTo>
                    <a:pt x="804227" y="261518"/>
                  </a:lnTo>
                  <a:lnTo>
                    <a:pt x="767270" y="233578"/>
                  </a:lnTo>
                  <a:lnTo>
                    <a:pt x="754011" y="261518"/>
                  </a:lnTo>
                  <a:lnTo>
                    <a:pt x="636638" y="261518"/>
                  </a:lnTo>
                  <a:lnTo>
                    <a:pt x="641184" y="257708"/>
                  </a:lnTo>
                  <a:lnTo>
                    <a:pt x="645883" y="252628"/>
                  </a:lnTo>
                  <a:lnTo>
                    <a:pt x="650709" y="247548"/>
                  </a:lnTo>
                  <a:lnTo>
                    <a:pt x="660971" y="245008"/>
                  </a:lnTo>
                  <a:lnTo>
                    <a:pt x="668299" y="242468"/>
                  </a:lnTo>
                  <a:lnTo>
                    <a:pt x="672706" y="238658"/>
                  </a:lnTo>
                  <a:lnTo>
                    <a:pt x="674179" y="234848"/>
                  </a:lnTo>
                  <a:lnTo>
                    <a:pt x="674179" y="232308"/>
                  </a:lnTo>
                  <a:lnTo>
                    <a:pt x="671322" y="228498"/>
                  </a:lnTo>
                  <a:lnTo>
                    <a:pt x="665645" y="225958"/>
                  </a:lnTo>
                  <a:lnTo>
                    <a:pt x="631952" y="211988"/>
                  </a:lnTo>
                  <a:lnTo>
                    <a:pt x="730491" y="211988"/>
                  </a:lnTo>
                  <a:lnTo>
                    <a:pt x="730491" y="232308"/>
                  </a:lnTo>
                  <a:lnTo>
                    <a:pt x="786091" y="222148"/>
                  </a:lnTo>
                  <a:lnTo>
                    <a:pt x="786091" y="211988"/>
                  </a:lnTo>
                  <a:lnTo>
                    <a:pt x="786091" y="198018"/>
                  </a:lnTo>
                  <a:lnTo>
                    <a:pt x="786091" y="79908"/>
                  </a:lnTo>
                  <a:lnTo>
                    <a:pt x="795210" y="73558"/>
                  </a:lnTo>
                  <a:lnTo>
                    <a:pt x="799769" y="68478"/>
                  </a:lnTo>
                  <a:lnTo>
                    <a:pt x="799769" y="58318"/>
                  </a:lnTo>
                  <a:lnTo>
                    <a:pt x="796061" y="53238"/>
                  </a:lnTo>
                  <a:lnTo>
                    <a:pt x="788657" y="48158"/>
                  </a:lnTo>
                  <a:lnTo>
                    <a:pt x="746010" y="17678"/>
                  </a:lnTo>
                  <a:lnTo>
                    <a:pt x="730491" y="50698"/>
                  </a:lnTo>
                  <a:lnTo>
                    <a:pt x="730491" y="64668"/>
                  </a:lnTo>
                  <a:lnTo>
                    <a:pt x="730491" y="118008"/>
                  </a:lnTo>
                  <a:lnTo>
                    <a:pt x="680453" y="118008"/>
                  </a:lnTo>
                  <a:lnTo>
                    <a:pt x="685584" y="131978"/>
                  </a:lnTo>
                  <a:lnTo>
                    <a:pt x="730491" y="131978"/>
                  </a:lnTo>
                  <a:lnTo>
                    <a:pt x="730491" y="198018"/>
                  </a:lnTo>
                  <a:lnTo>
                    <a:pt x="615873" y="198018"/>
                  </a:lnTo>
                  <a:lnTo>
                    <a:pt x="615873" y="133248"/>
                  </a:lnTo>
                  <a:lnTo>
                    <a:pt x="674458" y="133248"/>
                  </a:lnTo>
                  <a:lnTo>
                    <a:pt x="674458" y="119278"/>
                  </a:lnTo>
                  <a:lnTo>
                    <a:pt x="644093" y="95148"/>
                  </a:lnTo>
                  <a:lnTo>
                    <a:pt x="623989" y="119278"/>
                  </a:lnTo>
                  <a:lnTo>
                    <a:pt x="615873" y="119278"/>
                  </a:lnTo>
                  <a:lnTo>
                    <a:pt x="615873" y="63398"/>
                  </a:lnTo>
                  <a:lnTo>
                    <a:pt x="642696" y="58318"/>
                  </a:lnTo>
                  <a:lnTo>
                    <a:pt x="655396" y="55778"/>
                  </a:lnTo>
                  <a:lnTo>
                    <a:pt x="667613" y="51968"/>
                  </a:lnTo>
                  <a:lnTo>
                    <a:pt x="677595" y="51968"/>
                  </a:lnTo>
                  <a:lnTo>
                    <a:pt x="680631" y="51193"/>
                  </a:lnTo>
                  <a:lnTo>
                    <a:pt x="685584" y="64668"/>
                  </a:lnTo>
                  <a:lnTo>
                    <a:pt x="730491" y="64668"/>
                  </a:lnTo>
                  <a:lnTo>
                    <a:pt x="730491" y="50698"/>
                  </a:lnTo>
                  <a:lnTo>
                    <a:pt x="682586" y="50698"/>
                  </a:lnTo>
                  <a:lnTo>
                    <a:pt x="682586" y="44348"/>
                  </a:lnTo>
                  <a:lnTo>
                    <a:pt x="682586" y="43078"/>
                  </a:lnTo>
                  <a:lnTo>
                    <a:pt x="680872" y="39268"/>
                  </a:lnTo>
                  <a:lnTo>
                    <a:pt x="677456" y="35458"/>
                  </a:lnTo>
                  <a:lnTo>
                    <a:pt x="645807" y="3708"/>
                  </a:lnTo>
                  <a:lnTo>
                    <a:pt x="637781" y="13868"/>
                  </a:lnTo>
                  <a:lnTo>
                    <a:pt x="628700" y="24028"/>
                  </a:lnTo>
                  <a:lnTo>
                    <a:pt x="618540" y="34188"/>
                  </a:lnTo>
                  <a:lnTo>
                    <a:pt x="607314" y="44348"/>
                  </a:lnTo>
                  <a:lnTo>
                    <a:pt x="562406" y="24028"/>
                  </a:lnTo>
                  <a:lnTo>
                    <a:pt x="562406" y="233578"/>
                  </a:lnTo>
                  <a:lnTo>
                    <a:pt x="602513" y="225958"/>
                  </a:lnTo>
                  <a:lnTo>
                    <a:pt x="593204" y="242468"/>
                  </a:lnTo>
                  <a:lnTo>
                    <a:pt x="584479" y="256438"/>
                  </a:lnTo>
                  <a:lnTo>
                    <a:pt x="556856" y="293268"/>
                  </a:lnTo>
                  <a:lnTo>
                    <a:pt x="529285" y="322478"/>
                  </a:lnTo>
                  <a:lnTo>
                    <a:pt x="513651" y="336448"/>
                  </a:lnTo>
                  <a:lnTo>
                    <a:pt x="518782" y="342798"/>
                  </a:lnTo>
                  <a:lnTo>
                    <a:pt x="530034" y="338988"/>
                  </a:lnTo>
                  <a:lnTo>
                    <a:pt x="541553" y="333908"/>
                  </a:lnTo>
                  <a:lnTo>
                    <a:pt x="553339" y="327558"/>
                  </a:lnTo>
                  <a:lnTo>
                    <a:pt x="565404" y="321208"/>
                  </a:lnTo>
                  <a:lnTo>
                    <a:pt x="547116" y="360578"/>
                  </a:lnTo>
                  <a:lnTo>
                    <a:pt x="533755" y="374548"/>
                  </a:lnTo>
                  <a:lnTo>
                    <a:pt x="528332" y="382168"/>
                  </a:lnTo>
                  <a:lnTo>
                    <a:pt x="525627" y="389788"/>
                  </a:lnTo>
                  <a:lnTo>
                    <a:pt x="525627" y="397408"/>
                  </a:lnTo>
                  <a:lnTo>
                    <a:pt x="529577" y="411378"/>
                  </a:lnTo>
                  <a:lnTo>
                    <a:pt x="535889" y="420268"/>
                  </a:lnTo>
                  <a:lnTo>
                    <a:pt x="544550" y="426618"/>
                  </a:lnTo>
                  <a:lnTo>
                    <a:pt x="555574" y="427888"/>
                  </a:lnTo>
                  <a:lnTo>
                    <a:pt x="561809" y="426618"/>
                  </a:lnTo>
                  <a:lnTo>
                    <a:pt x="589280" y="391058"/>
                  </a:lnTo>
                  <a:lnTo>
                    <a:pt x="592188" y="368198"/>
                  </a:lnTo>
                  <a:lnTo>
                    <a:pt x="592074" y="363118"/>
                  </a:lnTo>
                  <a:lnTo>
                    <a:pt x="591654" y="355498"/>
                  </a:lnTo>
                  <a:lnTo>
                    <a:pt x="589813" y="341528"/>
                  </a:lnTo>
                  <a:lnTo>
                    <a:pt x="586752" y="326288"/>
                  </a:lnTo>
                  <a:lnTo>
                    <a:pt x="585431" y="321208"/>
                  </a:lnTo>
                  <a:lnTo>
                    <a:pt x="582460" y="309778"/>
                  </a:lnTo>
                  <a:lnTo>
                    <a:pt x="585584" y="308508"/>
                  </a:lnTo>
                  <a:lnTo>
                    <a:pt x="588568" y="305968"/>
                  </a:lnTo>
                  <a:lnTo>
                    <a:pt x="591413" y="303428"/>
                  </a:lnTo>
                  <a:lnTo>
                    <a:pt x="598690" y="298348"/>
                  </a:lnTo>
                  <a:lnTo>
                    <a:pt x="606450" y="291998"/>
                  </a:lnTo>
                  <a:lnTo>
                    <a:pt x="614692" y="284378"/>
                  </a:lnTo>
                  <a:lnTo>
                    <a:pt x="623417" y="275488"/>
                  </a:lnTo>
                  <a:lnTo>
                    <a:pt x="752297" y="275488"/>
                  </a:lnTo>
                  <a:lnTo>
                    <a:pt x="751382" y="288188"/>
                  </a:lnTo>
                  <a:lnTo>
                    <a:pt x="749249" y="309778"/>
                  </a:lnTo>
                  <a:lnTo>
                    <a:pt x="748017" y="321208"/>
                  </a:lnTo>
                  <a:lnTo>
                    <a:pt x="746594" y="318668"/>
                  </a:lnTo>
                  <a:lnTo>
                    <a:pt x="744880" y="316128"/>
                  </a:lnTo>
                  <a:lnTo>
                    <a:pt x="742886" y="314858"/>
                  </a:lnTo>
                  <a:lnTo>
                    <a:pt x="731824" y="307238"/>
                  </a:lnTo>
                  <a:lnTo>
                    <a:pt x="718337" y="299618"/>
                  </a:lnTo>
                  <a:lnTo>
                    <a:pt x="702386" y="291998"/>
                  </a:lnTo>
                  <a:lnTo>
                    <a:pt x="683983" y="285648"/>
                  </a:lnTo>
                  <a:lnTo>
                    <a:pt x="678878" y="293268"/>
                  </a:lnTo>
                  <a:lnTo>
                    <a:pt x="689343" y="304698"/>
                  </a:lnTo>
                  <a:lnTo>
                    <a:pt x="698169" y="317398"/>
                  </a:lnTo>
                  <a:lnTo>
                    <a:pt x="705332" y="331368"/>
                  </a:lnTo>
                  <a:lnTo>
                    <a:pt x="710857" y="347878"/>
                  </a:lnTo>
                  <a:lnTo>
                    <a:pt x="714590" y="356768"/>
                  </a:lnTo>
                  <a:lnTo>
                    <a:pt x="719391" y="364388"/>
                  </a:lnTo>
                  <a:lnTo>
                    <a:pt x="725258" y="368198"/>
                  </a:lnTo>
                  <a:lnTo>
                    <a:pt x="732193" y="370738"/>
                  </a:lnTo>
                  <a:lnTo>
                    <a:pt x="735050" y="370738"/>
                  </a:lnTo>
                  <a:lnTo>
                    <a:pt x="737616" y="369468"/>
                  </a:lnTo>
                  <a:lnTo>
                    <a:pt x="739902" y="369468"/>
                  </a:lnTo>
                  <a:lnTo>
                    <a:pt x="736193" y="385978"/>
                  </a:lnTo>
                  <a:lnTo>
                    <a:pt x="733907" y="393598"/>
                  </a:lnTo>
                  <a:lnTo>
                    <a:pt x="670763" y="393598"/>
                  </a:lnTo>
                  <a:lnTo>
                    <a:pt x="670763" y="402488"/>
                  </a:lnTo>
                  <a:lnTo>
                    <a:pt x="705637" y="425348"/>
                  </a:lnTo>
                  <a:lnTo>
                    <a:pt x="709155" y="449478"/>
                  </a:lnTo>
                  <a:lnTo>
                    <a:pt x="713854" y="454558"/>
                  </a:lnTo>
                  <a:lnTo>
                    <a:pt x="722376" y="454558"/>
                  </a:lnTo>
                  <a:lnTo>
                    <a:pt x="738568" y="453288"/>
                  </a:lnTo>
                  <a:lnTo>
                    <a:pt x="773684" y="434238"/>
                  </a:lnTo>
                  <a:lnTo>
                    <a:pt x="792175" y="383438"/>
                  </a:lnTo>
                  <a:lnTo>
                    <a:pt x="799579" y="342798"/>
                  </a:lnTo>
                  <a:lnTo>
                    <a:pt x="805764" y="291998"/>
                  </a:lnTo>
                  <a:lnTo>
                    <a:pt x="816876" y="289458"/>
                  </a:lnTo>
                  <a:lnTo>
                    <a:pt x="822439" y="286918"/>
                  </a:lnTo>
                  <a:lnTo>
                    <a:pt x="822439" y="278028"/>
                  </a:lnTo>
                  <a:close/>
                </a:path>
                <a:path w="3328034" h="459104">
                  <a:moveTo>
                    <a:pt x="1006640" y="348183"/>
                  </a:moveTo>
                  <a:lnTo>
                    <a:pt x="1003503" y="344576"/>
                  </a:lnTo>
                  <a:lnTo>
                    <a:pt x="997229" y="341287"/>
                  </a:lnTo>
                  <a:lnTo>
                    <a:pt x="945057" y="309778"/>
                  </a:lnTo>
                  <a:lnTo>
                    <a:pt x="923531" y="343890"/>
                  </a:lnTo>
                  <a:lnTo>
                    <a:pt x="899604" y="375780"/>
                  </a:lnTo>
                  <a:lnTo>
                    <a:pt x="873277" y="405447"/>
                  </a:lnTo>
                  <a:lnTo>
                    <a:pt x="844550" y="432892"/>
                  </a:lnTo>
                  <a:lnTo>
                    <a:pt x="847966" y="442252"/>
                  </a:lnTo>
                  <a:lnTo>
                    <a:pt x="876134" y="429882"/>
                  </a:lnTo>
                  <a:lnTo>
                    <a:pt x="908913" y="411975"/>
                  </a:lnTo>
                  <a:lnTo>
                    <a:pt x="946277" y="388518"/>
                  </a:lnTo>
                  <a:lnTo>
                    <a:pt x="988250" y="359524"/>
                  </a:lnTo>
                  <a:lnTo>
                    <a:pt x="1000506" y="359524"/>
                  </a:lnTo>
                  <a:lnTo>
                    <a:pt x="1006640" y="357047"/>
                  </a:lnTo>
                  <a:lnTo>
                    <a:pt x="1006640" y="348183"/>
                  </a:lnTo>
                  <a:close/>
                </a:path>
                <a:path w="3328034" h="459104">
                  <a:moveTo>
                    <a:pt x="1192250" y="44818"/>
                  </a:moveTo>
                  <a:lnTo>
                    <a:pt x="1188681" y="39573"/>
                  </a:lnTo>
                  <a:lnTo>
                    <a:pt x="1187208" y="38417"/>
                  </a:lnTo>
                  <a:lnTo>
                    <a:pt x="1181557" y="33985"/>
                  </a:lnTo>
                  <a:lnTo>
                    <a:pt x="1138796" y="3454"/>
                  </a:lnTo>
                  <a:lnTo>
                    <a:pt x="1123823" y="38417"/>
                  </a:lnTo>
                  <a:lnTo>
                    <a:pt x="1123391" y="38417"/>
                  </a:lnTo>
                  <a:lnTo>
                    <a:pt x="1123391" y="217195"/>
                  </a:lnTo>
                  <a:lnTo>
                    <a:pt x="1010056" y="217195"/>
                  </a:lnTo>
                  <a:lnTo>
                    <a:pt x="1010056" y="171399"/>
                  </a:lnTo>
                  <a:lnTo>
                    <a:pt x="1123391" y="171399"/>
                  </a:lnTo>
                  <a:lnTo>
                    <a:pt x="1123391" y="157594"/>
                  </a:lnTo>
                  <a:lnTo>
                    <a:pt x="1010056" y="157594"/>
                  </a:lnTo>
                  <a:lnTo>
                    <a:pt x="1010056" y="109816"/>
                  </a:lnTo>
                  <a:lnTo>
                    <a:pt x="1123391" y="109816"/>
                  </a:lnTo>
                  <a:lnTo>
                    <a:pt x="1123391" y="96050"/>
                  </a:lnTo>
                  <a:lnTo>
                    <a:pt x="1010056" y="96050"/>
                  </a:lnTo>
                  <a:lnTo>
                    <a:pt x="1010056" y="52209"/>
                  </a:lnTo>
                  <a:lnTo>
                    <a:pt x="1123391" y="52209"/>
                  </a:lnTo>
                  <a:lnTo>
                    <a:pt x="1123391" y="38417"/>
                  </a:lnTo>
                  <a:lnTo>
                    <a:pt x="1012621" y="38417"/>
                  </a:lnTo>
                  <a:lnTo>
                    <a:pt x="953173" y="1968"/>
                  </a:lnTo>
                  <a:lnTo>
                    <a:pt x="953173" y="263474"/>
                  </a:lnTo>
                  <a:lnTo>
                    <a:pt x="1010056" y="253631"/>
                  </a:lnTo>
                  <a:lnTo>
                    <a:pt x="1010056" y="230987"/>
                  </a:lnTo>
                  <a:lnTo>
                    <a:pt x="1123403" y="230987"/>
                  </a:lnTo>
                  <a:lnTo>
                    <a:pt x="1123403" y="257568"/>
                  </a:lnTo>
                  <a:lnTo>
                    <a:pt x="1178991" y="248221"/>
                  </a:lnTo>
                  <a:lnTo>
                    <a:pt x="1178991" y="230987"/>
                  </a:lnTo>
                  <a:lnTo>
                    <a:pt x="1178991" y="217195"/>
                  </a:lnTo>
                  <a:lnTo>
                    <a:pt x="1178991" y="65506"/>
                  </a:lnTo>
                  <a:lnTo>
                    <a:pt x="1187831" y="59270"/>
                  </a:lnTo>
                  <a:lnTo>
                    <a:pt x="1192250" y="54013"/>
                  </a:lnTo>
                  <a:lnTo>
                    <a:pt x="1192250" y="52209"/>
                  </a:lnTo>
                  <a:lnTo>
                    <a:pt x="1192250" y="44818"/>
                  </a:lnTo>
                  <a:close/>
                </a:path>
                <a:path w="3328034" h="459104">
                  <a:moveTo>
                    <a:pt x="1223899" y="407771"/>
                  </a:moveTo>
                  <a:lnTo>
                    <a:pt x="1214247" y="370509"/>
                  </a:lnTo>
                  <a:lnTo>
                    <a:pt x="1174813" y="339204"/>
                  </a:lnTo>
                  <a:lnTo>
                    <a:pt x="1130820" y="323291"/>
                  </a:lnTo>
                  <a:lnTo>
                    <a:pt x="1098588" y="319138"/>
                  </a:lnTo>
                  <a:lnTo>
                    <a:pt x="1095603" y="327012"/>
                  </a:lnTo>
                  <a:lnTo>
                    <a:pt x="1108633" y="335572"/>
                  </a:lnTo>
                  <a:lnTo>
                    <a:pt x="1120825" y="345490"/>
                  </a:lnTo>
                  <a:lnTo>
                    <a:pt x="1149718" y="379615"/>
                  </a:lnTo>
                  <a:lnTo>
                    <a:pt x="1173861" y="426986"/>
                  </a:lnTo>
                  <a:lnTo>
                    <a:pt x="1179652" y="432930"/>
                  </a:lnTo>
                  <a:lnTo>
                    <a:pt x="1185506" y="437464"/>
                  </a:lnTo>
                  <a:lnTo>
                    <a:pt x="1191412" y="440563"/>
                  </a:lnTo>
                  <a:lnTo>
                    <a:pt x="1197381" y="442252"/>
                  </a:lnTo>
                  <a:lnTo>
                    <a:pt x="1207211" y="440105"/>
                  </a:lnTo>
                  <a:lnTo>
                    <a:pt x="1214907" y="433641"/>
                  </a:lnTo>
                  <a:lnTo>
                    <a:pt x="1220470" y="422859"/>
                  </a:lnTo>
                  <a:lnTo>
                    <a:pt x="1223899" y="407771"/>
                  </a:lnTo>
                  <a:close/>
                </a:path>
                <a:path w="3328034" h="459104">
                  <a:moveTo>
                    <a:pt x="1235875" y="284657"/>
                  </a:moveTo>
                  <a:lnTo>
                    <a:pt x="1193965" y="248221"/>
                  </a:lnTo>
                  <a:lnTo>
                    <a:pt x="1167447" y="284657"/>
                  </a:lnTo>
                  <a:lnTo>
                    <a:pt x="921537" y="284657"/>
                  </a:lnTo>
                  <a:lnTo>
                    <a:pt x="921537" y="72885"/>
                  </a:lnTo>
                  <a:lnTo>
                    <a:pt x="932649" y="68630"/>
                  </a:lnTo>
                  <a:lnTo>
                    <a:pt x="938212" y="63538"/>
                  </a:lnTo>
                  <a:lnTo>
                    <a:pt x="938212" y="52705"/>
                  </a:lnTo>
                  <a:lnTo>
                    <a:pt x="933653" y="49580"/>
                  </a:lnTo>
                  <a:lnTo>
                    <a:pt x="865936" y="40386"/>
                  </a:lnTo>
                  <a:lnTo>
                    <a:pt x="865936" y="329463"/>
                  </a:lnTo>
                  <a:lnTo>
                    <a:pt x="921537" y="319620"/>
                  </a:lnTo>
                  <a:lnTo>
                    <a:pt x="921537" y="298450"/>
                  </a:lnTo>
                  <a:lnTo>
                    <a:pt x="1013485" y="298450"/>
                  </a:lnTo>
                  <a:lnTo>
                    <a:pt x="1013485" y="450634"/>
                  </a:lnTo>
                  <a:lnTo>
                    <a:pt x="1072070" y="442734"/>
                  </a:lnTo>
                  <a:lnTo>
                    <a:pt x="1072070" y="298450"/>
                  </a:lnTo>
                  <a:lnTo>
                    <a:pt x="1235875" y="298450"/>
                  </a:lnTo>
                  <a:lnTo>
                    <a:pt x="1235875" y="284657"/>
                  </a:lnTo>
                  <a:close/>
                </a:path>
                <a:path w="3328034" h="459104">
                  <a:moveTo>
                    <a:pt x="1456690" y="343598"/>
                  </a:moveTo>
                  <a:lnTo>
                    <a:pt x="1452981" y="339496"/>
                  </a:lnTo>
                  <a:lnTo>
                    <a:pt x="1445577" y="335889"/>
                  </a:lnTo>
                  <a:lnTo>
                    <a:pt x="1384846" y="299935"/>
                  </a:lnTo>
                  <a:lnTo>
                    <a:pt x="1361795" y="339001"/>
                  </a:lnTo>
                  <a:lnTo>
                    <a:pt x="1336294" y="375412"/>
                  </a:lnTo>
                  <a:lnTo>
                    <a:pt x="1308341" y="409168"/>
                  </a:lnTo>
                  <a:lnTo>
                    <a:pt x="1277924" y="440283"/>
                  </a:lnTo>
                  <a:lnTo>
                    <a:pt x="1281353" y="450138"/>
                  </a:lnTo>
                  <a:lnTo>
                    <a:pt x="1312113" y="436219"/>
                  </a:lnTo>
                  <a:lnTo>
                    <a:pt x="1347952" y="416153"/>
                  </a:lnTo>
                  <a:lnTo>
                    <a:pt x="1388872" y="389928"/>
                  </a:lnTo>
                  <a:lnTo>
                    <a:pt x="1434884" y="357555"/>
                  </a:lnTo>
                  <a:lnTo>
                    <a:pt x="1449425" y="357555"/>
                  </a:lnTo>
                  <a:lnTo>
                    <a:pt x="1456690" y="354444"/>
                  </a:lnTo>
                  <a:lnTo>
                    <a:pt x="1456690" y="343598"/>
                  </a:lnTo>
                  <a:close/>
                </a:path>
                <a:path w="3328034" h="459104">
                  <a:moveTo>
                    <a:pt x="1635467" y="407784"/>
                  </a:moveTo>
                  <a:lnTo>
                    <a:pt x="1619580" y="367715"/>
                  </a:lnTo>
                  <a:lnTo>
                    <a:pt x="1586598" y="339483"/>
                  </a:lnTo>
                  <a:lnTo>
                    <a:pt x="1525435" y="313131"/>
                  </a:lnTo>
                  <a:lnTo>
                    <a:pt x="1484922" y="301904"/>
                  </a:lnTo>
                  <a:lnTo>
                    <a:pt x="1480223" y="311746"/>
                  </a:lnTo>
                  <a:lnTo>
                    <a:pt x="1498155" y="323634"/>
                  </a:lnTo>
                  <a:lnTo>
                    <a:pt x="1514322" y="336130"/>
                  </a:lnTo>
                  <a:lnTo>
                    <a:pt x="1541373" y="362978"/>
                  </a:lnTo>
                  <a:lnTo>
                    <a:pt x="1572564" y="407479"/>
                  </a:lnTo>
                  <a:lnTo>
                    <a:pt x="1580299" y="423049"/>
                  </a:lnTo>
                  <a:lnTo>
                    <a:pt x="1587690" y="433171"/>
                  </a:lnTo>
                  <a:lnTo>
                    <a:pt x="1594929" y="440410"/>
                  </a:lnTo>
                  <a:lnTo>
                    <a:pt x="1602016" y="444741"/>
                  </a:lnTo>
                  <a:lnTo>
                    <a:pt x="1608950" y="446189"/>
                  </a:lnTo>
                  <a:lnTo>
                    <a:pt x="1620545" y="443788"/>
                  </a:lnTo>
                  <a:lnTo>
                    <a:pt x="1628838" y="436587"/>
                  </a:lnTo>
                  <a:lnTo>
                    <a:pt x="1633804" y="424586"/>
                  </a:lnTo>
                  <a:lnTo>
                    <a:pt x="1635467" y="407784"/>
                  </a:lnTo>
                  <a:close/>
                </a:path>
                <a:path w="3328034" h="459104">
                  <a:moveTo>
                    <a:pt x="1655572" y="272846"/>
                  </a:moveTo>
                  <a:lnTo>
                    <a:pt x="1615363" y="238366"/>
                  </a:lnTo>
                  <a:lnTo>
                    <a:pt x="1590560" y="272846"/>
                  </a:lnTo>
                  <a:lnTo>
                    <a:pt x="1555496" y="272846"/>
                  </a:lnTo>
                  <a:lnTo>
                    <a:pt x="1555496" y="144310"/>
                  </a:lnTo>
                  <a:lnTo>
                    <a:pt x="1644015" y="144310"/>
                  </a:lnTo>
                  <a:lnTo>
                    <a:pt x="1644015" y="130517"/>
                  </a:lnTo>
                  <a:lnTo>
                    <a:pt x="1602105" y="94081"/>
                  </a:lnTo>
                  <a:lnTo>
                    <a:pt x="1576870" y="130517"/>
                  </a:lnTo>
                  <a:lnTo>
                    <a:pt x="1555496" y="130517"/>
                  </a:lnTo>
                  <a:lnTo>
                    <a:pt x="1555496" y="45808"/>
                  </a:lnTo>
                  <a:lnTo>
                    <a:pt x="1564093" y="41592"/>
                  </a:lnTo>
                  <a:lnTo>
                    <a:pt x="1570240" y="37312"/>
                  </a:lnTo>
                  <a:lnTo>
                    <a:pt x="1573923" y="32969"/>
                  </a:lnTo>
                  <a:lnTo>
                    <a:pt x="1575155" y="28575"/>
                  </a:lnTo>
                  <a:lnTo>
                    <a:pt x="1575155" y="22669"/>
                  </a:lnTo>
                  <a:lnTo>
                    <a:pt x="1570037" y="19062"/>
                  </a:lnTo>
                  <a:lnTo>
                    <a:pt x="1559775" y="17741"/>
                  </a:lnTo>
                  <a:lnTo>
                    <a:pt x="1495196" y="11353"/>
                  </a:lnTo>
                  <a:lnTo>
                    <a:pt x="1495196" y="144310"/>
                  </a:lnTo>
                  <a:lnTo>
                    <a:pt x="1495196" y="272846"/>
                  </a:lnTo>
                  <a:lnTo>
                    <a:pt x="1418209" y="272846"/>
                  </a:lnTo>
                  <a:lnTo>
                    <a:pt x="1418209" y="144310"/>
                  </a:lnTo>
                  <a:lnTo>
                    <a:pt x="1495196" y="144310"/>
                  </a:lnTo>
                  <a:lnTo>
                    <a:pt x="1495196" y="11353"/>
                  </a:lnTo>
                  <a:lnTo>
                    <a:pt x="1495183" y="130517"/>
                  </a:lnTo>
                  <a:lnTo>
                    <a:pt x="1418209" y="130517"/>
                  </a:lnTo>
                  <a:lnTo>
                    <a:pt x="1418209" y="45808"/>
                  </a:lnTo>
                  <a:lnTo>
                    <a:pt x="1430464" y="40233"/>
                  </a:lnTo>
                  <a:lnTo>
                    <a:pt x="1436598" y="34480"/>
                  </a:lnTo>
                  <a:lnTo>
                    <a:pt x="1436598" y="22669"/>
                  </a:lnTo>
                  <a:lnTo>
                    <a:pt x="1431607" y="19062"/>
                  </a:lnTo>
                  <a:lnTo>
                    <a:pt x="1421625" y="17741"/>
                  </a:lnTo>
                  <a:lnTo>
                    <a:pt x="1359611" y="11341"/>
                  </a:lnTo>
                  <a:lnTo>
                    <a:pt x="1359611" y="130517"/>
                  </a:lnTo>
                  <a:lnTo>
                    <a:pt x="1286052" y="130517"/>
                  </a:lnTo>
                  <a:lnTo>
                    <a:pt x="1291183" y="144310"/>
                  </a:lnTo>
                  <a:lnTo>
                    <a:pt x="1359611" y="144310"/>
                  </a:lnTo>
                  <a:lnTo>
                    <a:pt x="1359611" y="272846"/>
                  </a:lnTo>
                  <a:lnTo>
                    <a:pt x="1276210" y="272846"/>
                  </a:lnTo>
                  <a:lnTo>
                    <a:pt x="1281353" y="286639"/>
                  </a:lnTo>
                  <a:lnTo>
                    <a:pt x="1655572" y="286639"/>
                  </a:lnTo>
                  <a:lnTo>
                    <a:pt x="1655572" y="272846"/>
                  </a:lnTo>
                  <a:close/>
                </a:path>
                <a:path w="3328034" h="459104">
                  <a:moveTo>
                    <a:pt x="1976412" y="208711"/>
                  </a:moveTo>
                  <a:lnTo>
                    <a:pt x="1972411" y="203441"/>
                  </a:lnTo>
                  <a:lnTo>
                    <a:pt x="1964436" y="197497"/>
                  </a:lnTo>
                  <a:lnTo>
                    <a:pt x="1962264" y="196011"/>
                  </a:lnTo>
                  <a:lnTo>
                    <a:pt x="1917700" y="165468"/>
                  </a:lnTo>
                  <a:lnTo>
                    <a:pt x="1904555" y="195694"/>
                  </a:lnTo>
                  <a:lnTo>
                    <a:pt x="1904555" y="209804"/>
                  </a:lnTo>
                  <a:lnTo>
                    <a:pt x="1904555" y="303872"/>
                  </a:lnTo>
                  <a:lnTo>
                    <a:pt x="1847684" y="303872"/>
                  </a:lnTo>
                  <a:lnTo>
                    <a:pt x="1847684" y="209804"/>
                  </a:lnTo>
                  <a:lnTo>
                    <a:pt x="1904555" y="209804"/>
                  </a:lnTo>
                  <a:lnTo>
                    <a:pt x="1904555" y="195694"/>
                  </a:lnTo>
                  <a:lnTo>
                    <a:pt x="1904415" y="196011"/>
                  </a:lnTo>
                  <a:lnTo>
                    <a:pt x="1846541" y="196011"/>
                  </a:lnTo>
                  <a:lnTo>
                    <a:pt x="1792084" y="163512"/>
                  </a:lnTo>
                  <a:lnTo>
                    <a:pt x="1792084" y="367906"/>
                  </a:lnTo>
                  <a:lnTo>
                    <a:pt x="1847684" y="358038"/>
                  </a:lnTo>
                  <a:lnTo>
                    <a:pt x="1847684" y="317652"/>
                  </a:lnTo>
                  <a:lnTo>
                    <a:pt x="1904568" y="317652"/>
                  </a:lnTo>
                  <a:lnTo>
                    <a:pt x="1904568" y="354609"/>
                  </a:lnTo>
                  <a:lnTo>
                    <a:pt x="1961438" y="340804"/>
                  </a:lnTo>
                  <a:lnTo>
                    <a:pt x="1961438" y="317652"/>
                  </a:lnTo>
                  <a:lnTo>
                    <a:pt x="1961438" y="303872"/>
                  </a:lnTo>
                  <a:lnTo>
                    <a:pt x="1961438" y="231114"/>
                  </a:lnTo>
                  <a:lnTo>
                    <a:pt x="1971421" y="224853"/>
                  </a:lnTo>
                  <a:lnTo>
                    <a:pt x="1976412" y="218922"/>
                  </a:lnTo>
                  <a:lnTo>
                    <a:pt x="1976412" y="209804"/>
                  </a:lnTo>
                  <a:lnTo>
                    <a:pt x="1976412" y="208711"/>
                  </a:lnTo>
                  <a:close/>
                </a:path>
                <a:path w="3328034" h="459104">
                  <a:moveTo>
                    <a:pt x="1986673" y="123126"/>
                  </a:moveTo>
                  <a:lnTo>
                    <a:pt x="1941347" y="82740"/>
                  </a:lnTo>
                  <a:lnTo>
                    <a:pt x="1913115" y="123126"/>
                  </a:lnTo>
                  <a:lnTo>
                    <a:pt x="1775828" y="123126"/>
                  </a:lnTo>
                  <a:lnTo>
                    <a:pt x="1780959" y="136906"/>
                  </a:lnTo>
                  <a:lnTo>
                    <a:pt x="1986673" y="136906"/>
                  </a:lnTo>
                  <a:lnTo>
                    <a:pt x="1986673" y="123126"/>
                  </a:lnTo>
                  <a:close/>
                </a:path>
                <a:path w="3328034" h="459104">
                  <a:moveTo>
                    <a:pt x="2063229" y="52120"/>
                  </a:moveTo>
                  <a:lnTo>
                    <a:pt x="2060511" y="47713"/>
                  </a:lnTo>
                  <a:lnTo>
                    <a:pt x="2055101" y="42938"/>
                  </a:lnTo>
                  <a:lnTo>
                    <a:pt x="2051646" y="40386"/>
                  </a:lnTo>
                  <a:lnTo>
                    <a:pt x="2009775" y="9359"/>
                  </a:lnTo>
                  <a:lnTo>
                    <a:pt x="1993087" y="40386"/>
                  </a:lnTo>
                  <a:lnTo>
                    <a:pt x="1761718" y="40386"/>
                  </a:lnTo>
                  <a:lnTo>
                    <a:pt x="1705686" y="5422"/>
                  </a:lnTo>
                  <a:lnTo>
                    <a:pt x="1705686" y="454558"/>
                  </a:lnTo>
                  <a:lnTo>
                    <a:pt x="1762569" y="444715"/>
                  </a:lnTo>
                  <a:lnTo>
                    <a:pt x="1762569" y="54178"/>
                  </a:lnTo>
                  <a:lnTo>
                    <a:pt x="1993087" y="54178"/>
                  </a:lnTo>
                  <a:lnTo>
                    <a:pt x="1993087" y="385127"/>
                  </a:lnTo>
                  <a:lnTo>
                    <a:pt x="1936203" y="385127"/>
                  </a:lnTo>
                  <a:lnTo>
                    <a:pt x="1936203" y="396951"/>
                  </a:lnTo>
                  <a:lnTo>
                    <a:pt x="1971484" y="414921"/>
                  </a:lnTo>
                  <a:lnTo>
                    <a:pt x="1974697" y="434365"/>
                  </a:lnTo>
                  <a:lnTo>
                    <a:pt x="1974697" y="446506"/>
                  </a:lnTo>
                  <a:lnTo>
                    <a:pt x="1980260" y="452602"/>
                  </a:lnTo>
                  <a:lnTo>
                    <a:pt x="1991385" y="452602"/>
                  </a:lnTo>
                  <a:lnTo>
                    <a:pt x="2005457" y="451802"/>
                  </a:lnTo>
                  <a:lnTo>
                    <a:pt x="2041309" y="431596"/>
                  </a:lnTo>
                  <a:lnTo>
                    <a:pt x="2049970" y="400380"/>
                  </a:lnTo>
                  <a:lnTo>
                    <a:pt x="2049970" y="71412"/>
                  </a:lnTo>
                  <a:lnTo>
                    <a:pt x="2058809" y="66827"/>
                  </a:lnTo>
                  <a:lnTo>
                    <a:pt x="2063229" y="61734"/>
                  </a:lnTo>
                  <a:lnTo>
                    <a:pt x="2063229" y="54178"/>
                  </a:lnTo>
                  <a:lnTo>
                    <a:pt x="2063229" y="52120"/>
                  </a:lnTo>
                  <a:close/>
                </a:path>
                <a:path w="3328034" h="459104">
                  <a:moveTo>
                    <a:pt x="2496820" y="315302"/>
                  </a:moveTo>
                  <a:lnTo>
                    <a:pt x="2450947" y="306387"/>
                  </a:lnTo>
                  <a:lnTo>
                    <a:pt x="2411704" y="293306"/>
                  </a:lnTo>
                  <a:lnTo>
                    <a:pt x="2373211" y="273367"/>
                  </a:lnTo>
                  <a:lnTo>
                    <a:pt x="2373211" y="303479"/>
                  </a:lnTo>
                  <a:lnTo>
                    <a:pt x="2366378" y="315188"/>
                  </a:lnTo>
                  <a:lnTo>
                    <a:pt x="2315908" y="315188"/>
                  </a:lnTo>
                  <a:lnTo>
                    <a:pt x="2316480" y="314198"/>
                  </a:lnTo>
                  <a:lnTo>
                    <a:pt x="2317191" y="313055"/>
                  </a:lnTo>
                  <a:lnTo>
                    <a:pt x="2318042" y="311746"/>
                  </a:lnTo>
                  <a:lnTo>
                    <a:pt x="2326881" y="307797"/>
                  </a:lnTo>
                  <a:lnTo>
                    <a:pt x="2331301" y="303212"/>
                  </a:lnTo>
                  <a:lnTo>
                    <a:pt x="2331237" y="293306"/>
                  </a:lnTo>
                  <a:lnTo>
                    <a:pt x="2328456" y="290080"/>
                  </a:lnTo>
                  <a:lnTo>
                    <a:pt x="2322753" y="288112"/>
                  </a:lnTo>
                  <a:lnTo>
                    <a:pt x="2262886" y="272834"/>
                  </a:lnTo>
                  <a:lnTo>
                    <a:pt x="2260015" y="284175"/>
                  </a:lnTo>
                  <a:lnTo>
                    <a:pt x="2256993" y="295008"/>
                  </a:lnTo>
                  <a:lnTo>
                    <a:pt x="2253805" y="305346"/>
                  </a:lnTo>
                  <a:lnTo>
                    <a:pt x="2250478" y="315188"/>
                  </a:lnTo>
                  <a:lnTo>
                    <a:pt x="2207285" y="315188"/>
                  </a:lnTo>
                  <a:lnTo>
                    <a:pt x="2219325" y="305904"/>
                  </a:lnTo>
                  <a:lnTo>
                    <a:pt x="2232393" y="294601"/>
                  </a:lnTo>
                  <a:lnTo>
                    <a:pt x="2246477" y="281279"/>
                  </a:lnTo>
                  <a:lnTo>
                    <a:pt x="2261590" y="265938"/>
                  </a:lnTo>
                  <a:lnTo>
                    <a:pt x="2346274" y="265938"/>
                  </a:lnTo>
                  <a:lnTo>
                    <a:pt x="2351963" y="275615"/>
                  </a:lnTo>
                  <a:lnTo>
                    <a:pt x="2358352" y="285089"/>
                  </a:lnTo>
                  <a:lnTo>
                    <a:pt x="2365425" y="294386"/>
                  </a:lnTo>
                  <a:lnTo>
                    <a:pt x="2373211" y="303479"/>
                  </a:lnTo>
                  <a:lnTo>
                    <a:pt x="2373211" y="273367"/>
                  </a:lnTo>
                  <a:lnTo>
                    <a:pt x="2372576" y="272973"/>
                  </a:lnTo>
                  <a:lnTo>
                    <a:pt x="2362949" y="265938"/>
                  </a:lnTo>
                  <a:lnTo>
                    <a:pt x="2491689" y="265938"/>
                  </a:lnTo>
                  <a:lnTo>
                    <a:pt x="2491689" y="252158"/>
                  </a:lnTo>
                  <a:lnTo>
                    <a:pt x="2448064" y="213245"/>
                  </a:lnTo>
                  <a:lnTo>
                    <a:pt x="2419832" y="252158"/>
                  </a:lnTo>
                  <a:lnTo>
                    <a:pt x="2274430" y="252158"/>
                  </a:lnTo>
                  <a:lnTo>
                    <a:pt x="2279548" y="246316"/>
                  </a:lnTo>
                  <a:lnTo>
                    <a:pt x="2289645" y="243954"/>
                  </a:lnTo>
                  <a:lnTo>
                    <a:pt x="2296871" y="241211"/>
                  </a:lnTo>
                  <a:lnTo>
                    <a:pt x="2301202" y="238112"/>
                  </a:lnTo>
                  <a:lnTo>
                    <a:pt x="2302535" y="234911"/>
                  </a:lnTo>
                  <a:lnTo>
                    <a:pt x="2302649" y="230746"/>
                  </a:lnTo>
                  <a:lnTo>
                    <a:pt x="2299792" y="227672"/>
                  </a:lnTo>
                  <a:lnTo>
                    <a:pt x="2294102" y="225386"/>
                  </a:lnTo>
                  <a:lnTo>
                    <a:pt x="2262886" y="211772"/>
                  </a:lnTo>
                  <a:lnTo>
                    <a:pt x="2383053" y="211772"/>
                  </a:lnTo>
                  <a:lnTo>
                    <a:pt x="2383053" y="232956"/>
                  </a:lnTo>
                  <a:lnTo>
                    <a:pt x="2439936" y="223583"/>
                  </a:lnTo>
                  <a:lnTo>
                    <a:pt x="2439936" y="138557"/>
                  </a:lnTo>
                  <a:lnTo>
                    <a:pt x="2449919" y="131622"/>
                  </a:lnTo>
                  <a:lnTo>
                    <a:pt x="2454910" y="125857"/>
                  </a:lnTo>
                  <a:lnTo>
                    <a:pt x="2454910" y="116293"/>
                  </a:lnTo>
                  <a:lnTo>
                    <a:pt x="2454516" y="115735"/>
                  </a:lnTo>
                  <a:lnTo>
                    <a:pt x="2451201" y="111023"/>
                  </a:lnTo>
                  <a:lnTo>
                    <a:pt x="2443784" y="105410"/>
                  </a:lnTo>
                  <a:lnTo>
                    <a:pt x="2438781" y="101942"/>
                  </a:lnTo>
                  <a:lnTo>
                    <a:pt x="2399728" y="74866"/>
                  </a:lnTo>
                  <a:lnTo>
                    <a:pt x="2383053" y="101942"/>
                  </a:lnTo>
                  <a:lnTo>
                    <a:pt x="2383040" y="115735"/>
                  </a:lnTo>
                  <a:lnTo>
                    <a:pt x="2383040" y="148247"/>
                  </a:lnTo>
                  <a:lnTo>
                    <a:pt x="2383040" y="162039"/>
                  </a:lnTo>
                  <a:lnTo>
                    <a:pt x="2383040" y="197980"/>
                  </a:lnTo>
                  <a:lnTo>
                    <a:pt x="2219248" y="197980"/>
                  </a:lnTo>
                  <a:lnTo>
                    <a:pt x="2219248" y="162039"/>
                  </a:lnTo>
                  <a:lnTo>
                    <a:pt x="2383040" y="162039"/>
                  </a:lnTo>
                  <a:lnTo>
                    <a:pt x="2383040" y="148247"/>
                  </a:lnTo>
                  <a:lnTo>
                    <a:pt x="2219248" y="148247"/>
                  </a:lnTo>
                  <a:lnTo>
                    <a:pt x="2219248" y="115735"/>
                  </a:lnTo>
                  <a:lnTo>
                    <a:pt x="2383040" y="115735"/>
                  </a:lnTo>
                  <a:lnTo>
                    <a:pt x="2383040" y="101942"/>
                  </a:lnTo>
                  <a:lnTo>
                    <a:pt x="2220112" y="101942"/>
                  </a:lnTo>
                  <a:lnTo>
                    <a:pt x="2212403" y="97561"/>
                  </a:lnTo>
                  <a:lnTo>
                    <a:pt x="2212606" y="97523"/>
                  </a:lnTo>
                  <a:lnTo>
                    <a:pt x="2264587" y="88303"/>
                  </a:lnTo>
                  <a:lnTo>
                    <a:pt x="2264587" y="56146"/>
                  </a:lnTo>
                  <a:lnTo>
                    <a:pt x="2330881" y="56146"/>
                  </a:lnTo>
                  <a:lnTo>
                    <a:pt x="2330881" y="96532"/>
                  </a:lnTo>
                  <a:lnTo>
                    <a:pt x="2386469" y="86677"/>
                  </a:lnTo>
                  <a:lnTo>
                    <a:pt x="2386469" y="56146"/>
                  </a:lnTo>
                  <a:lnTo>
                    <a:pt x="2489974" y="56146"/>
                  </a:lnTo>
                  <a:lnTo>
                    <a:pt x="2489974" y="42354"/>
                  </a:lnTo>
                  <a:lnTo>
                    <a:pt x="2448064" y="5422"/>
                  </a:lnTo>
                  <a:lnTo>
                    <a:pt x="2421547" y="42354"/>
                  </a:lnTo>
                  <a:lnTo>
                    <a:pt x="2386469" y="42354"/>
                  </a:lnTo>
                  <a:lnTo>
                    <a:pt x="2386469" y="34480"/>
                  </a:lnTo>
                  <a:lnTo>
                    <a:pt x="2397595" y="30213"/>
                  </a:lnTo>
                  <a:lnTo>
                    <a:pt x="2403157" y="25133"/>
                  </a:lnTo>
                  <a:lnTo>
                    <a:pt x="2403157" y="14287"/>
                  </a:lnTo>
                  <a:lnTo>
                    <a:pt x="2398598" y="11176"/>
                  </a:lnTo>
                  <a:lnTo>
                    <a:pt x="2389467" y="9855"/>
                  </a:lnTo>
                  <a:lnTo>
                    <a:pt x="2330881" y="1968"/>
                  </a:lnTo>
                  <a:lnTo>
                    <a:pt x="2330881" y="42354"/>
                  </a:lnTo>
                  <a:lnTo>
                    <a:pt x="2264587" y="42354"/>
                  </a:lnTo>
                  <a:lnTo>
                    <a:pt x="2264587" y="32512"/>
                  </a:lnTo>
                  <a:lnTo>
                    <a:pt x="2275713" y="28244"/>
                  </a:lnTo>
                  <a:lnTo>
                    <a:pt x="2281263" y="23152"/>
                  </a:lnTo>
                  <a:lnTo>
                    <a:pt x="2281263" y="12319"/>
                  </a:lnTo>
                  <a:lnTo>
                    <a:pt x="2276703" y="9207"/>
                  </a:lnTo>
                  <a:lnTo>
                    <a:pt x="2211133" y="0"/>
                  </a:lnTo>
                  <a:lnTo>
                    <a:pt x="2211133" y="42354"/>
                  </a:lnTo>
                  <a:lnTo>
                    <a:pt x="2105495" y="42354"/>
                  </a:lnTo>
                  <a:lnTo>
                    <a:pt x="2110625" y="56146"/>
                  </a:lnTo>
                  <a:lnTo>
                    <a:pt x="2211133" y="56146"/>
                  </a:lnTo>
                  <a:lnTo>
                    <a:pt x="2211133" y="97523"/>
                  </a:lnTo>
                  <a:lnTo>
                    <a:pt x="2162365" y="71412"/>
                  </a:lnTo>
                  <a:lnTo>
                    <a:pt x="2162365" y="234911"/>
                  </a:lnTo>
                  <a:lnTo>
                    <a:pt x="2219248" y="225564"/>
                  </a:lnTo>
                  <a:lnTo>
                    <a:pt x="2219248" y="211772"/>
                  </a:lnTo>
                  <a:lnTo>
                    <a:pt x="2235504" y="211772"/>
                  </a:lnTo>
                  <a:lnTo>
                    <a:pt x="2229129" y="222707"/>
                  </a:lnTo>
                  <a:lnTo>
                    <a:pt x="2222881" y="233070"/>
                  </a:lnTo>
                  <a:lnTo>
                    <a:pt x="2216734" y="242887"/>
                  </a:lnTo>
                  <a:lnTo>
                    <a:pt x="2210701" y="252158"/>
                  </a:lnTo>
                  <a:lnTo>
                    <a:pt x="2105495" y="252158"/>
                  </a:lnTo>
                  <a:lnTo>
                    <a:pt x="2110625" y="265938"/>
                  </a:lnTo>
                  <a:lnTo>
                    <a:pt x="2201722" y="265938"/>
                  </a:lnTo>
                  <a:lnTo>
                    <a:pt x="2196452" y="273278"/>
                  </a:lnTo>
                  <a:lnTo>
                    <a:pt x="2165832" y="309562"/>
                  </a:lnTo>
                  <a:lnTo>
                    <a:pt x="2129485" y="343154"/>
                  </a:lnTo>
                  <a:lnTo>
                    <a:pt x="2108911" y="359524"/>
                  </a:lnTo>
                  <a:lnTo>
                    <a:pt x="2114042" y="367398"/>
                  </a:lnTo>
                  <a:lnTo>
                    <a:pt x="2131974" y="360197"/>
                  </a:lnTo>
                  <a:lnTo>
                    <a:pt x="2150287" y="351396"/>
                  </a:lnTo>
                  <a:lnTo>
                    <a:pt x="2168969" y="340995"/>
                  </a:lnTo>
                  <a:lnTo>
                    <a:pt x="2188032" y="328980"/>
                  </a:lnTo>
                  <a:lnTo>
                    <a:pt x="2245347" y="328980"/>
                  </a:lnTo>
                  <a:lnTo>
                    <a:pt x="2224392" y="368376"/>
                  </a:lnTo>
                  <a:lnTo>
                    <a:pt x="2180869" y="411480"/>
                  </a:lnTo>
                  <a:lnTo>
                    <a:pt x="2125586" y="446189"/>
                  </a:lnTo>
                  <a:lnTo>
                    <a:pt x="2129015" y="456044"/>
                  </a:lnTo>
                  <a:lnTo>
                    <a:pt x="2196579" y="433755"/>
                  </a:lnTo>
                  <a:lnTo>
                    <a:pt x="2247049" y="405320"/>
                  </a:lnTo>
                  <a:lnTo>
                    <a:pt x="2279116" y="373430"/>
                  </a:lnTo>
                  <a:lnTo>
                    <a:pt x="2308644" y="328980"/>
                  </a:lnTo>
                  <a:lnTo>
                    <a:pt x="2364663" y="328980"/>
                  </a:lnTo>
                  <a:lnTo>
                    <a:pt x="2361844" y="348183"/>
                  </a:lnTo>
                  <a:lnTo>
                    <a:pt x="2358644" y="364413"/>
                  </a:lnTo>
                  <a:lnTo>
                    <a:pt x="2355037" y="377837"/>
                  </a:lnTo>
                  <a:lnTo>
                    <a:pt x="2350986" y="388569"/>
                  </a:lnTo>
                  <a:lnTo>
                    <a:pt x="2277846" y="388569"/>
                  </a:lnTo>
                  <a:lnTo>
                    <a:pt x="2277846" y="399897"/>
                  </a:lnTo>
                  <a:lnTo>
                    <a:pt x="2314638" y="419938"/>
                  </a:lnTo>
                  <a:lnTo>
                    <a:pt x="2319045" y="444055"/>
                  </a:lnTo>
                  <a:lnTo>
                    <a:pt x="2323884" y="450126"/>
                  </a:lnTo>
                  <a:lnTo>
                    <a:pt x="2333015" y="450126"/>
                  </a:lnTo>
                  <a:lnTo>
                    <a:pt x="2348293" y="449427"/>
                  </a:lnTo>
                  <a:lnTo>
                    <a:pt x="2392083" y="431457"/>
                  </a:lnTo>
                  <a:lnTo>
                    <a:pt x="2416416" y="348183"/>
                  </a:lnTo>
                  <a:lnTo>
                    <a:pt x="2418689" y="347535"/>
                  </a:lnTo>
                  <a:lnTo>
                    <a:pt x="2420696" y="346887"/>
                  </a:lnTo>
                  <a:lnTo>
                    <a:pt x="2422410" y="346227"/>
                  </a:lnTo>
                  <a:lnTo>
                    <a:pt x="2433650" y="352844"/>
                  </a:lnTo>
                  <a:lnTo>
                    <a:pt x="2445601" y="358914"/>
                  </a:lnTo>
                  <a:lnTo>
                    <a:pt x="2458237" y="364413"/>
                  </a:lnTo>
                  <a:lnTo>
                    <a:pt x="2471585" y="369366"/>
                  </a:lnTo>
                  <a:lnTo>
                    <a:pt x="2474760" y="354545"/>
                  </a:lnTo>
                  <a:lnTo>
                    <a:pt x="2478405" y="346227"/>
                  </a:lnTo>
                  <a:lnTo>
                    <a:pt x="2480030" y="342544"/>
                  </a:lnTo>
                  <a:lnTo>
                    <a:pt x="2487371" y="333375"/>
                  </a:lnTo>
                  <a:lnTo>
                    <a:pt x="2493899" y="328980"/>
                  </a:lnTo>
                  <a:lnTo>
                    <a:pt x="2496820" y="327025"/>
                  </a:lnTo>
                  <a:lnTo>
                    <a:pt x="2496820" y="315302"/>
                  </a:lnTo>
                  <a:close/>
                </a:path>
                <a:path w="3328034" h="459104">
                  <a:moveTo>
                    <a:pt x="2669387" y="369366"/>
                  </a:moveTo>
                  <a:lnTo>
                    <a:pt x="2657830" y="325043"/>
                  </a:lnTo>
                  <a:lnTo>
                    <a:pt x="2614523" y="293281"/>
                  </a:lnTo>
                  <a:lnTo>
                    <a:pt x="2592819" y="284657"/>
                  </a:lnTo>
                  <a:lnTo>
                    <a:pt x="2585986" y="294017"/>
                  </a:lnTo>
                  <a:lnTo>
                    <a:pt x="2596540" y="308521"/>
                  </a:lnTo>
                  <a:lnTo>
                    <a:pt x="2604262" y="325920"/>
                  </a:lnTo>
                  <a:lnTo>
                    <a:pt x="2609164" y="346202"/>
                  </a:lnTo>
                  <a:lnTo>
                    <a:pt x="2611221" y="369366"/>
                  </a:lnTo>
                  <a:lnTo>
                    <a:pt x="2612771" y="384454"/>
                  </a:lnTo>
                  <a:lnTo>
                    <a:pt x="2617419" y="395224"/>
                  </a:lnTo>
                  <a:lnTo>
                    <a:pt x="2625179" y="401688"/>
                  </a:lnTo>
                  <a:lnTo>
                    <a:pt x="2636024" y="403834"/>
                  </a:lnTo>
                  <a:lnTo>
                    <a:pt x="2648216" y="401688"/>
                  </a:lnTo>
                  <a:lnTo>
                    <a:pt x="2657830" y="395224"/>
                  </a:lnTo>
                  <a:lnTo>
                    <a:pt x="2664891" y="384454"/>
                  </a:lnTo>
                  <a:lnTo>
                    <a:pt x="2669387" y="369366"/>
                  </a:lnTo>
                  <a:close/>
                </a:path>
                <a:path w="3328034" h="459104">
                  <a:moveTo>
                    <a:pt x="2858414" y="305828"/>
                  </a:moveTo>
                  <a:lnTo>
                    <a:pt x="2854845" y="302387"/>
                  </a:lnTo>
                  <a:lnTo>
                    <a:pt x="2847721" y="299427"/>
                  </a:lnTo>
                  <a:lnTo>
                    <a:pt x="2798114" y="282689"/>
                  </a:lnTo>
                  <a:lnTo>
                    <a:pt x="2790304" y="313537"/>
                  </a:lnTo>
                  <a:lnTo>
                    <a:pt x="2781858" y="344004"/>
                  </a:lnTo>
                  <a:lnTo>
                    <a:pt x="2772765" y="374103"/>
                  </a:lnTo>
                  <a:lnTo>
                    <a:pt x="2763037" y="403834"/>
                  </a:lnTo>
                  <a:lnTo>
                    <a:pt x="2771597" y="405803"/>
                  </a:lnTo>
                  <a:lnTo>
                    <a:pt x="2789021" y="387159"/>
                  </a:lnTo>
                  <a:lnTo>
                    <a:pt x="2807093" y="367157"/>
                  </a:lnTo>
                  <a:lnTo>
                    <a:pt x="2825851" y="345732"/>
                  </a:lnTo>
                  <a:lnTo>
                    <a:pt x="2845155" y="323075"/>
                  </a:lnTo>
                  <a:lnTo>
                    <a:pt x="2853994" y="318820"/>
                  </a:lnTo>
                  <a:lnTo>
                    <a:pt x="2858414" y="314375"/>
                  </a:lnTo>
                  <a:lnTo>
                    <a:pt x="2858414" y="305828"/>
                  </a:lnTo>
                  <a:close/>
                </a:path>
                <a:path w="3328034" h="459104">
                  <a:moveTo>
                    <a:pt x="2911881" y="148247"/>
                  </a:moveTo>
                  <a:lnTo>
                    <a:pt x="2859049" y="130149"/>
                  </a:lnTo>
                  <a:lnTo>
                    <a:pt x="2809227" y="104419"/>
                  </a:lnTo>
                  <a:lnTo>
                    <a:pt x="2774162" y="78816"/>
                  </a:lnTo>
                  <a:lnTo>
                    <a:pt x="2746794" y="48272"/>
                  </a:lnTo>
                  <a:lnTo>
                    <a:pt x="2753055" y="45326"/>
                  </a:lnTo>
                  <a:lnTo>
                    <a:pt x="2756204" y="42037"/>
                  </a:lnTo>
                  <a:lnTo>
                    <a:pt x="2756204" y="33502"/>
                  </a:lnTo>
                  <a:lnTo>
                    <a:pt x="2753487" y="30048"/>
                  </a:lnTo>
                  <a:lnTo>
                    <a:pt x="2748076" y="28079"/>
                  </a:lnTo>
                  <a:lnTo>
                    <a:pt x="2681363" y="7391"/>
                  </a:lnTo>
                  <a:lnTo>
                    <a:pt x="2653093" y="62890"/>
                  </a:lnTo>
                  <a:lnTo>
                    <a:pt x="2623731" y="113144"/>
                  </a:lnTo>
                  <a:lnTo>
                    <a:pt x="2593289" y="158153"/>
                  </a:lnTo>
                  <a:lnTo>
                    <a:pt x="2561742" y="197929"/>
                  </a:lnTo>
                  <a:lnTo>
                    <a:pt x="2529103" y="232460"/>
                  </a:lnTo>
                  <a:lnTo>
                    <a:pt x="2535948" y="240334"/>
                  </a:lnTo>
                  <a:lnTo>
                    <a:pt x="2555671" y="228028"/>
                  </a:lnTo>
                  <a:lnTo>
                    <a:pt x="2575928" y="213753"/>
                  </a:lnTo>
                  <a:lnTo>
                    <a:pt x="2596731" y="197497"/>
                  </a:lnTo>
                  <a:lnTo>
                    <a:pt x="2618054" y="179260"/>
                  </a:lnTo>
                  <a:lnTo>
                    <a:pt x="2621051" y="186651"/>
                  </a:lnTo>
                  <a:lnTo>
                    <a:pt x="2691193" y="186651"/>
                  </a:lnTo>
                  <a:lnTo>
                    <a:pt x="2691193" y="257568"/>
                  </a:lnTo>
                  <a:lnTo>
                    <a:pt x="2549207" y="257568"/>
                  </a:lnTo>
                  <a:lnTo>
                    <a:pt x="2554338" y="271360"/>
                  </a:lnTo>
                  <a:lnTo>
                    <a:pt x="2691193" y="271360"/>
                  </a:lnTo>
                  <a:lnTo>
                    <a:pt x="2691193" y="419100"/>
                  </a:lnTo>
                  <a:lnTo>
                    <a:pt x="2539365" y="419100"/>
                  </a:lnTo>
                  <a:lnTo>
                    <a:pt x="2544076" y="432892"/>
                  </a:lnTo>
                  <a:lnTo>
                    <a:pt x="2903321" y="432892"/>
                  </a:lnTo>
                  <a:lnTo>
                    <a:pt x="2903321" y="419100"/>
                  </a:lnTo>
                  <a:lnTo>
                    <a:pt x="2858414" y="378726"/>
                  </a:lnTo>
                  <a:lnTo>
                    <a:pt x="2829763" y="419100"/>
                  </a:lnTo>
                  <a:lnTo>
                    <a:pt x="2748076" y="419100"/>
                  </a:lnTo>
                  <a:lnTo>
                    <a:pt x="2748076" y="271360"/>
                  </a:lnTo>
                  <a:lnTo>
                    <a:pt x="2886646" y="271360"/>
                  </a:lnTo>
                  <a:lnTo>
                    <a:pt x="2886646" y="257568"/>
                  </a:lnTo>
                  <a:lnTo>
                    <a:pt x="2845155" y="221132"/>
                  </a:lnTo>
                  <a:lnTo>
                    <a:pt x="2818219" y="257568"/>
                  </a:lnTo>
                  <a:lnTo>
                    <a:pt x="2748076" y="257568"/>
                  </a:lnTo>
                  <a:lnTo>
                    <a:pt x="2748076" y="186651"/>
                  </a:lnTo>
                  <a:lnTo>
                    <a:pt x="2810091" y="186651"/>
                  </a:lnTo>
                  <a:lnTo>
                    <a:pt x="2810091" y="179260"/>
                  </a:lnTo>
                  <a:lnTo>
                    <a:pt x="2810091" y="172872"/>
                  </a:lnTo>
                  <a:lnTo>
                    <a:pt x="2769882" y="138404"/>
                  </a:lnTo>
                  <a:lnTo>
                    <a:pt x="2744660" y="172872"/>
                  </a:lnTo>
                  <a:lnTo>
                    <a:pt x="2624899" y="172872"/>
                  </a:lnTo>
                  <a:lnTo>
                    <a:pt x="2651582" y="147548"/>
                  </a:lnTo>
                  <a:lnTo>
                    <a:pt x="2679001" y="119316"/>
                  </a:lnTo>
                  <a:lnTo>
                    <a:pt x="2707182" y="88188"/>
                  </a:lnTo>
                  <a:lnTo>
                    <a:pt x="2736100" y="54178"/>
                  </a:lnTo>
                  <a:lnTo>
                    <a:pt x="2743822" y="73545"/>
                  </a:lnTo>
                  <a:lnTo>
                    <a:pt x="2769882" y="121640"/>
                  </a:lnTo>
                  <a:lnTo>
                    <a:pt x="2815005" y="170294"/>
                  </a:lnTo>
                  <a:lnTo>
                    <a:pt x="2875102" y="207822"/>
                  </a:lnTo>
                  <a:lnTo>
                    <a:pt x="2881566" y="189369"/>
                  </a:lnTo>
                  <a:lnTo>
                    <a:pt x="2889847" y="174840"/>
                  </a:lnTo>
                  <a:lnTo>
                    <a:pt x="2899956" y="164249"/>
                  </a:lnTo>
                  <a:lnTo>
                    <a:pt x="2911881" y="157594"/>
                  </a:lnTo>
                  <a:lnTo>
                    <a:pt x="2911881" y="148247"/>
                  </a:lnTo>
                  <a:close/>
                </a:path>
                <a:path w="3328034" h="459104">
                  <a:moveTo>
                    <a:pt x="3225673" y="176822"/>
                  </a:moveTo>
                  <a:lnTo>
                    <a:pt x="3187179" y="144310"/>
                  </a:lnTo>
                  <a:lnTo>
                    <a:pt x="3162376" y="176822"/>
                  </a:lnTo>
                  <a:lnTo>
                    <a:pt x="3028505" y="176822"/>
                  </a:lnTo>
                  <a:lnTo>
                    <a:pt x="3033649" y="190614"/>
                  </a:lnTo>
                  <a:lnTo>
                    <a:pt x="3225673" y="190614"/>
                  </a:lnTo>
                  <a:lnTo>
                    <a:pt x="3225673" y="176822"/>
                  </a:lnTo>
                  <a:close/>
                </a:path>
                <a:path w="3328034" h="459104">
                  <a:moveTo>
                    <a:pt x="3312490" y="269405"/>
                  </a:moveTo>
                  <a:lnTo>
                    <a:pt x="3269297" y="230987"/>
                  </a:lnTo>
                  <a:lnTo>
                    <a:pt x="3240633" y="269405"/>
                  </a:lnTo>
                  <a:lnTo>
                    <a:pt x="2941688" y="269405"/>
                  </a:lnTo>
                  <a:lnTo>
                    <a:pt x="2946819" y="283197"/>
                  </a:lnTo>
                  <a:lnTo>
                    <a:pt x="3054172" y="283197"/>
                  </a:lnTo>
                  <a:lnTo>
                    <a:pt x="3039199" y="376758"/>
                  </a:lnTo>
                  <a:lnTo>
                    <a:pt x="2961792" y="377253"/>
                  </a:lnTo>
                  <a:lnTo>
                    <a:pt x="2981045" y="444233"/>
                  </a:lnTo>
                  <a:lnTo>
                    <a:pt x="2983611" y="453745"/>
                  </a:lnTo>
                  <a:lnTo>
                    <a:pt x="2987167" y="458508"/>
                  </a:lnTo>
                  <a:lnTo>
                    <a:pt x="2995434" y="458508"/>
                  </a:lnTo>
                  <a:lnTo>
                    <a:pt x="2999282" y="451459"/>
                  </a:lnTo>
                  <a:lnTo>
                    <a:pt x="3003283" y="437337"/>
                  </a:lnTo>
                  <a:lnTo>
                    <a:pt x="3223539" y="391045"/>
                  </a:lnTo>
                  <a:lnTo>
                    <a:pt x="3238817" y="435152"/>
                  </a:lnTo>
                  <a:lnTo>
                    <a:pt x="3243630" y="444842"/>
                  </a:lnTo>
                  <a:lnTo>
                    <a:pt x="3250361" y="450659"/>
                  </a:lnTo>
                  <a:lnTo>
                    <a:pt x="3259036" y="452602"/>
                  </a:lnTo>
                  <a:lnTo>
                    <a:pt x="3271786" y="448716"/>
                  </a:lnTo>
                  <a:lnTo>
                    <a:pt x="3281375" y="441020"/>
                  </a:lnTo>
                  <a:lnTo>
                    <a:pt x="3287814" y="429514"/>
                  </a:lnTo>
                  <a:lnTo>
                    <a:pt x="3291103" y="414185"/>
                  </a:lnTo>
                  <a:lnTo>
                    <a:pt x="3289579" y="396024"/>
                  </a:lnTo>
                  <a:lnTo>
                    <a:pt x="3288207" y="391045"/>
                  </a:lnTo>
                  <a:lnTo>
                    <a:pt x="3285007" y="379463"/>
                  </a:lnTo>
                  <a:lnTo>
                    <a:pt x="3283381" y="376275"/>
                  </a:lnTo>
                  <a:lnTo>
                    <a:pt x="3277387" y="364502"/>
                  </a:lnTo>
                  <a:lnTo>
                    <a:pt x="3228124" y="329120"/>
                  </a:lnTo>
                  <a:lnTo>
                    <a:pt x="3167075" y="312254"/>
                  </a:lnTo>
                  <a:lnTo>
                    <a:pt x="3162376" y="323570"/>
                  </a:lnTo>
                  <a:lnTo>
                    <a:pt x="3177476" y="334124"/>
                  </a:lnTo>
                  <a:lnTo>
                    <a:pt x="3191129" y="346100"/>
                  </a:lnTo>
                  <a:lnTo>
                    <a:pt x="3203346" y="359486"/>
                  </a:lnTo>
                  <a:lnTo>
                    <a:pt x="3214128" y="374294"/>
                  </a:lnTo>
                  <a:lnTo>
                    <a:pt x="3071711" y="376275"/>
                  </a:lnTo>
                  <a:lnTo>
                    <a:pt x="3123031" y="283197"/>
                  </a:lnTo>
                  <a:lnTo>
                    <a:pt x="3312490" y="283197"/>
                  </a:lnTo>
                  <a:lnTo>
                    <a:pt x="3312490" y="269405"/>
                  </a:lnTo>
                  <a:close/>
                </a:path>
                <a:path w="3328034" h="459104">
                  <a:moveTo>
                    <a:pt x="3327463" y="148259"/>
                  </a:moveTo>
                  <a:lnTo>
                    <a:pt x="3269399" y="130276"/>
                  </a:lnTo>
                  <a:lnTo>
                    <a:pt x="3219259" y="104902"/>
                  </a:lnTo>
                  <a:lnTo>
                    <a:pt x="3183432" y="78447"/>
                  </a:lnTo>
                  <a:lnTo>
                    <a:pt x="3165373" y="60591"/>
                  </a:lnTo>
                  <a:lnTo>
                    <a:pt x="3156394" y="50253"/>
                  </a:lnTo>
                  <a:lnTo>
                    <a:pt x="3170351" y="47282"/>
                  </a:lnTo>
                  <a:lnTo>
                    <a:pt x="3177349" y="43357"/>
                  </a:lnTo>
                  <a:lnTo>
                    <a:pt x="3177349" y="33832"/>
                  </a:lnTo>
                  <a:lnTo>
                    <a:pt x="3173920" y="30226"/>
                  </a:lnTo>
                  <a:lnTo>
                    <a:pt x="3167075" y="27597"/>
                  </a:lnTo>
                  <a:lnTo>
                    <a:pt x="3105493" y="1981"/>
                  </a:lnTo>
                  <a:lnTo>
                    <a:pt x="3084233" y="39471"/>
                  </a:lnTo>
                  <a:lnTo>
                    <a:pt x="3046387" y="98564"/>
                  </a:lnTo>
                  <a:lnTo>
                    <a:pt x="3009531" y="143141"/>
                  </a:lnTo>
                  <a:lnTo>
                    <a:pt x="2962910" y="187960"/>
                  </a:lnTo>
                  <a:lnTo>
                    <a:pt x="2936557" y="209804"/>
                  </a:lnTo>
                  <a:lnTo>
                    <a:pt x="2941688" y="219176"/>
                  </a:lnTo>
                  <a:lnTo>
                    <a:pt x="2997390" y="190982"/>
                  </a:lnTo>
                  <a:lnTo>
                    <a:pt x="3055886" y="149733"/>
                  </a:lnTo>
                  <a:lnTo>
                    <a:pt x="3095117" y="113398"/>
                  </a:lnTo>
                  <a:lnTo>
                    <a:pt x="3141853" y="60591"/>
                  </a:lnTo>
                  <a:lnTo>
                    <a:pt x="3154324" y="83146"/>
                  </a:lnTo>
                  <a:lnTo>
                    <a:pt x="3184906" y="126238"/>
                  </a:lnTo>
                  <a:lnTo>
                    <a:pt x="3223018" y="166319"/>
                  </a:lnTo>
                  <a:lnTo>
                    <a:pt x="3270275" y="198564"/>
                  </a:lnTo>
                  <a:lnTo>
                    <a:pt x="3297517" y="211277"/>
                  </a:lnTo>
                  <a:lnTo>
                    <a:pt x="3301314" y="193954"/>
                  </a:lnTo>
                  <a:lnTo>
                    <a:pt x="3307575" y="179882"/>
                  </a:lnTo>
                  <a:lnTo>
                    <a:pt x="3316287" y="169087"/>
                  </a:lnTo>
                  <a:lnTo>
                    <a:pt x="3327463" y="161544"/>
                  </a:lnTo>
                  <a:lnTo>
                    <a:pt x="3327463" y="148259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518864" y="0"/>
            <a:ext cx="5601133" cy="216330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0"/>
            <a:ext cx="5601125" cy="2163305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8092795" y="365836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21" y="0"/>
                </a:lnTo>
              </a:path>
            </a:pathLst>
          </a:custGeom>
          <a:ln w="381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92795" y="563744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21" y="0"/>
                </a:lnTo>
              </a:path>
            </a:pathLst>
          </a:custGeom>
          <a:ln w="381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92795" y="7831489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21" y="0"/>
                </a:lnTo>
              </a:path>
            </a:pathLst>
          </a:custGeom>
          <a:ln w="381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7895221" y="1456566"/>
            <a:ext cx="6934200" cy="1524000"/>
            <a:chOff x="7895221" y="1456566"/>
            <a:chExt cx="6934200" cy="1524000"/>
          </a:xfrm>
        </p:grpSpPr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95221" y="1456566"/>
              <a:ext cx="6934187" cy="152399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920012" y="1476006"/>
              <a:ext cx="6840220" cy="1440180"/>
            </a:xfrm>
            <a:custGeom>
              <a:avLst/>
              <a:gdLst/>
              <a:ahLst/>
              <a:cxnLst/>
              <a:rect l="l" t="t" r="r" b="b"/>
              <a:pathLst>
                <a:path w="6840219" h="1440180">
                  <a:moveTo>
                    <a:pt x="6840004" y="0"/>
                  </a:moveTo>
                  <a:lnTo>
                    <a:pt x="0" y="0"/>
                  </a:lnTo>
                  <a:lnTo>
                    <a:pt x="0" y="1440002"/>
                  </a:lnTo>
                  <a:lnTo>
                    <a:pt x="6840004" y="1440002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7C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28000" y="1476007"/>
              <a:ext cx="6624014" cy="126338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920012" y="1476006"/>
              <a:ext cx="6840220" cy="1440180"/>
            </a:xfrm>
            <a:custGeom>
              <a:avLst/>
              <a:gdLst/>
              <a:ahLst/>
              <a:cxnLst/>
              <a:rect l="l" t="t" r="r" b="b"/>
              <a:pathLst>
                <a:path w="6840219" h="1440180">
                  <a:moveTo>
                    <a:pt x="6840004" y="1440002"/>
                  </a:moveTo>
                  <a:lnTo>
                    <a:pt x="0" y="1440002"/>
                  </a:lnTo>
                  <a:lnTo>
                    <a:pt x="0" y="0"/>
                  </a:lnTo>
                  <a:lnTo>
                    <a:pt x="6840004" y="0"/>
                  </a:lnTo>
                  <a:lnTo>
                    <a:pt x="6840004" y="1440002"/>
                  </a:lnTo>
                  <a:close/>
                </a:path>
              </a:pathLst>
            </a:custGeom>
            <a:ln w="12700">
              <a:solidFill>
                <a:srgbClr val="E108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84523" y="1606042"/>
              <a:ext cx="888881" cy="15310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91007" y="1606691"/>
              <a:ext cx="2981993" cy="1505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85753" y="1606697"/>
              <a:ext cx="1684072" cy="1501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87923" y="1822262"/>
              <a:ext cx="1967637" cy="36803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83705" y="1606693"/>
              <a:ext cx="6218645" cy="1016368"/>
            </a:xfrm>
            <a:prstGeom prst="rect">
              <a:avLst/>
            </a:prstGeom>
          </p:spPr>
        </p:pic>
      </p:grpSp>
      <p:sp>
        <p:nvSpPr>
          <p:cNvPr id="62" name="object 62"/>
          <p:cNvSpPr/>
          <p:nvPr/>
        </p:nvSpPr>
        <p:spPr>
          <a:xfrm>
            <a:off x="9621992" y="576131"/>
            <a:ext cx="401955" cy="393700"/>
          </a:xfrm>
          <a:custGeom>
            <a:avLst/>
            <a:gdLst/>
            <a:ahLst/>
            <a:cxnLst/>
            <a:rect l="l" t="t" r="r" b="b"/>
            <a:pathLst>
              <a:path w="401954" h="393700">
                <a:moveTo>
                  <a:pt x="270738" y="277507"/>
                </a:moveTo>
                <a:lnTo>
                  <a:pt x="262640" y="279339"/>
                </a:lnTo>
                <a:lnTo>
                  <a:pt x="255138" y="284226"/>
                </a:lnTo>
                <a:lnTo>
                  <a:pt x="249619" y="291255"/>
                </a:lnTo>
                <a:lnTo>
                  <a:pt x="247472" y="299516"/>
                </a:lnTo>
                <a:lnTo>
                  <a:pt x="247472" y="305435"/>
                </a:lnTo>
                <a:lnTo>
                  <a:pt x="276832" y="336110"/>
                </a:lnTo>
                <a:lnTo>
                  <a:pt x="315148" y="365401"/>
                </a:lnTo>
                <a:lnTo>
                  <a:pt x="347211" y="386283"/>
                </a:lnTo>
                <a:lnTo>
                  <a:pt x="367614" y="393420"/>
                </a:lnTo>
                <a:lnTo>
                  <a:pt x="377319" y="391008"/>
                </a:lnTo>
                <a:lnTo>
                  <a:pt x="384643" y="384910"/>
                </a:lnTo>
                <a:lnTo>
                  <a:pt x="389268" y="376827"/>
                </a:lnTo>
                <a:lnTo>
                  <a:pt x="390880" y="368465"/>
                </a:lnTo>
                <a:lnTo>
                  <a:pt x="389426" y="361543"/>
                </a:lnTo>
                <a:lnTo>
                  <a:pt x="385594" y="356249"/>
                </a:lnTo>
                <a:lnTo>
                  <a:pt x="380175" y="351986"/>
                </a:lnTo>
                <a:lnTo>
                  <a:pt x="373964" y="348157"/>
                </a:lnTo>
                <a:lnTo>
                  <a:pt x="352529" y="335554"/>
                </a:lnTo>
                <a:lnTo>
                  <a:pt x="333560" y="323465"/>
                </a:lnTo>
                <a:lnTo>
                  <a:pt x="314594" y="309552"/>
                </a:lnTo>
                <a:lnTo>
                  <a:pt x="293166" y="291477"/>
                </a:lnTo>
                <a:lnTo>
                  <a:pt x="283952" y="283583"/>
                </a:lnTo>
                <a:lnTo>
                  <a:pt x="278461" y="279415"/>
                </a:lnTo>
                <a:lnTo>
                  <a:pt x="274716" y="277786"/>
                </a:lnTo>
                <a:lnTo>
                  <a:pt x="270738" y="277507"/>
                </a:lnTo>
                <a:close/>
              </a:path>
              <a:path w="401954" h="393700">
                <a:moveTo>
                  <a:pt x="379463" y="219138"/>
                </a:moveTo>
                <a:lnTo>
                  <a:pt x="22428" y="219138"/>
                </a:lnTo>
                <a:lnTo>
                  <a:pt x="14637" y="219826"/>
                </a:lnTo>
                <a:lnTo>
                  <a:pt x="7404" y="222734"/>
                </a:lnTo>
                <a:lnTo>
                  <a:pt x="2075" y="229130"/>
                </a:lnTo>
                <a:lnTo>
                  <a:pt x="0" y="240284"/>
                </a:lnTo>
                <a:lnTo>
                  <a:pt x="2670" y="252024"/>
                </a:lnTo>
                <a:lnTo>
                  <a:pt x="8990" y="258052"/>
                </a:lnTo>
                <a:lnTo>
                  <a:pt x="16421" y="260273"/>
                </a:lnTo>
                <a:lnTo>
                  <a:pt x="22428" y="260591"/>
                </a:lnTo>
                <a:lnTo>
                  <a:pt x="379463" y="260591"/>
                </a:lnTo>
                <a:lnTo>
                  <a:pt x="387186" y="259910"/>
                </a:lnTo>
                <a:lnTo>
                  <a:pt x="394271" y="257048"/>
                </a:lnTo>
                <a:lnTo>
                  <a:pt x="399451" y="250775"/>
                </a:lnTo>
                <a:lnTo>
                  <a:pt x="401459" y="239864"/>
                </a:lnTo>
                <a:lnTo>
                  <a:pt x="398796" y="227882"/>
                </a:lnTo>
                <a:lnTo>
                  <a:pt x="392523" y="221729"/>
                </a:lnTo>
                <a:lnTo>
                  <a:pt x="385220" y="219462"/>
                </a:lnTo>
                <a:lnTo>
                  <a:pt x="379463" y="219138"/>
                </a:lnTo>
                <a:close/>
              </a:path>
              <a:path w="401954" h="393700">
                <a:moveTo>
                  <a:pt x="146786" y="116763"/>
                </a:moveTo>
                <a:lnTo>
                  <a:pt x="100685" y="116763"/>
                </a:lnTo>
                <a:lnTo>
                  <a:pt x="100685" y="219138"/>
                </a:lnTo>
                <a:lnTo>
                  <a:pt x="146786" y="219138"/>
                </a:lnTo>
                <a:lnTo>
                  <a:pt x="146786" y="116763"/>
                </a:lnTo>
                <a:close/>
              </a:path>
              <a:path w="401954" h="393700">
                <a:moveTo>
                  <a:pt x="301624" y="116763"/>
                </a:moveTo>
                <a:lnTo>
                  <a:pt x="255511" y="116763"/>
                </a:lnTo>
                <a:lnTo>
                  <a:pt x="255511" y="219138"/>
                </a:lnTo>
                <a:lnTo>
                  <a:pt x="301624" y="219138"/>
                </a:lnTo>
                <a:lnTo>
                  <a:pt x="301624" y="116763"/>
                </a:lnTo>
                <a:close/>
              </a:path>
              <a:path w="401954" h="393700">
                <a:moveTo>
                  <a:pt x="365925" y="74879"/>
                </a:moveTo>
                <a:lnTo>
                  <a:pt x="36372" y="74879"/>
                </a:lnTo>
                <a:lnTo>
                  <a:pt x="28656" y="75625"/>
                </a:lnTo>
                <a:lnTo>
                  <a:pt x="21575" y="78633"/>
                </a:lnTo>
                <a:lnTo>
                  <a:pt x="16397" y="85053"/>
                </a:lnTo>
                <a:lnTo>
                  <a:pt x="14389" y="96037"/>
                </a:lnTo>
                <a:lnTo>
                  <a:pt x="17052" y="108019"/>
                </a:lnTo>
                <a:lnTo>
                  <a:pt x="23323" y="114173"/>
                </a:lnTo>
                <a:lnTo>
                  <a:pt x="30623" y="116439"/>
                </a:lnTo>
                <a:lnTo>
                  <a:pt x="36372" y="116763"/>
                </a:lnTo>
                <a:lnTo>
                  <a:pt x="365925" y="116763"/>
                </a:lnTo>
                <a:lnTo>
                  <a:pt x="373289" y="116134"/>
                </a:lnTo>
                <a:lnTo>
                  <a:pt x="380414" y="113323"/>
                </a:lnTo>
                <a:lnTo>
                  <a:pt x="385793" y="106942"/>
                </a:lnTo>
                <a:lnTo>
                  <a:pt x="387921" y="95605"/>
                </a:lnTo>
                <a:lnTo>
                  <a:pt x="385316" y="83623"/>
                </a:lnTo>
                <a:lnTo>
                  <a:pt x="379142" y="77470"/>
                </a:lnTo>
                <a:lnTo>
                  <a:pt x="371858" y="75203"/>
                </a:lnTo>
                <a:lnTo>
                  <a:pt x="365925" y="74879"/>
                </a:lnTo>
                <a:close/>
              </a:path>
              <a:path w="401954" h="393700">
                <a:moveTo>
                  <a:pt x="121831" y="0"/>
                </a:moveTo>
                <a:lnTo>
                  <a:pt x="110136" y="2306"/>
                </a:lnTo>
                <a:lnTo>
                  <a:pt x="103800" y="7983"/>
                </a:lnTo>
                <a:lnTo>
                  <a:pt x="101192" y="15167"/>
                </a:lnTo>
                <a:lnTo>
                  <a:pt x="100685" y="21996"/>
                </a:lnTo>
                <a:lnTo>
                  <a:pt x="100685" y="74879"/>
                </a:lnTo>
                <a:lnTo>
                  <a:pt x="146799" y="74879"/>
                </a:lnTo>
                <a:lnTo>
                  <a:pt x="146799" y="21996"/>
                </a:lnTo>
                <a:lnTo>
                  <a:pt x="145278" y="11422"/>
                </a:lnTo>
                <a:lnTo>
                  <a:pt x="140663" y="4654"/>
                </a:lnTo>
                <a:lnTo>
                  <a:pt x="132874" y="1058"/>
                </a:lnTo>
                <a:lnTo>
                  <a:pt x="121831" y="0"/>
                </a:lnTo>
                <a:close/>
              </a:path>
              <a:path w="401954" h="393700">
                <a:moveTo>
                  <a:pt x="276656" y="0"/>
                </a:moveTo>
                <a:lnTo>
                  <a:pt x="264791" y="2367"/>
                </a:lnTo>
                <a:lnTo>
                  <a:pt x="258473" y="8145"/>
                </a:lnTo>
                <a:lnTo>
                  <a:pt x="255961" y="15350"/>
                </a:lnTo>
                <a:lnTo>
                  <a:pt x="255511" y="21996"/>
                </a:lnTo>
                <a:lnTo>
                  <a:pt x="255511" y="74879"/>
                </a:lnTo>
                <a:lnTo>
                  <a:pt x="301624" y="74879"/>
                </a:lnTo>
                <a:lnTo>
                  <a:pt x="301624" y="21996"/>
                </a:lnTo>
                <a:lnTo>
                  <a:pt x="300163" y="11246"/>
                </a:lnTo>
                <a:lnTo>
                  <a:pt x="295646" y="4497"/>
                </a:lnTo>
                <a:lnTo>
                  <a:pt x="287876" y="999"/>
                </a:lnTo>
                <a:lnTo>
                  <a:pt x="276656" y="0"/>
                </a:lnTo>
                <a:close/>
              </a:path>
              <a:path w="401954" h="393700">
                <a:moveTo>
                  <a:pt x="132410" y="277088"/>
                </a:moveTo>
                <a:lnTo>
                  <a:pt x="127761" y="277088"/>
                </a:lnTo>
                <a:lnTo>
                  <a:pt x="123532" y="278358"/>
                </a:lnTo>
                <a:lnTo>
                  <a:pt x="117966" y="283910"/>
                </a:lnTo>
                <a:lnTo>
                  <a:pt x="105013" y="296279"/>
                </a:lnTo>
                <a:lnTo>
                  <a:pt x="89468" y="309613"/>
                </a:lnTo>
                <a:lnTo>
                  <a:pt x="69479" y="324137"/>
                </a:lnTo>
                <a:lnTo>
                  <a:pt x="43141" y="340131"/>
                </a:lnTo>
                <a:lnTo>
                  <a:pt x="26231" y="349678"/>
                </a:lnTo>
                <a:lnTo>
                  <a:pt x="16654" y="356252"/>
                </a:lnTo>
                <a:lnTo>
                  <a:pt x="12389" y="361957"/>
                </a:lnTo>
                <a:lnTo>
                  <a:pt x="11417" y="368896"/>
                </a:lnTo>
                <a:lnTo>
                  <a:pt x="12904" y="377009"/>
                </a:lnTo>
                <a:lnTo>
                  <a:pt x="17287" y="384963"/>
                </a:lnTo>
                <a:lnTo>
                  <a:pt x="24447" y="391015"/>
                </a:lnTo>
                <a:lnTo>
                  <a:pt x="34264" y="393420"/>
                </a:lnTo>
                <a:lnTo>
                  <a:pt x="42303" y="393420"/>
                </a:lnTo>
                <a:lnTo>
                  <a:pt x="87195" y="366618"/>
                </a:lnTo>
                <a:lnTo>
                  <a:pt x="137477" y="325323"/>
                </a:lnTo>
                <a:lnTo>
                  <a:pt x="155676" y="298665"/>
                </a:lnTo>
                <a:lnTo>
                  <a:pt x="153705" y="290831"/>
                </a:lnTo>
                <a:lnTo>
                  <a:pt x="148482" y="283910"/>
                </a:lnTo>
                <a:lnTo>
                  <a:pt x="141039" y="278972"/>
                </a:lnTo>
                <a:lnTo>
                  <a:pt x="132410" y="27708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77135" y="590946"/>
            <a:ext cx="358140" cy="382905"/>
          </a:xfrm>
          <a:custGeom>
            <a:avLst/>
            <a:gdLst/>
            <a:ahLst/>
            <a:cxnLst/>
            <a:rect l="l" t="t" r="r" b="b"/>
            <a:pathLst>
              <a:path w="358140" h="382905">
                <a:moveTo>
                  <a:pt x="299935" y="0"/>
                </a:moveTo>
                <a:lnTo>
                  <a:pt x="57950" y="0"/>
                </a:lnTo>
                <a:lnTo>
                  <a:pt x="30871" y="2755"/>
                </a:lnTo>
                <a:lnTo>
                  <a:pt x="12954" y="12211"/>
                </a:lnTo>
                <a:lnTo>
                  <a:pt x="3046" y="30153"/>
                </a:lnTo>
                <a:lnTo>
                  <a:pt x="15" y="58228"/>
                </a:lnTo>
                <a:lnTo>
                  <a:pt x="0" y="360426"/>
                </a:lnTo>
                <a:lnTo>
                  <a:pt x="1374" y="370640"/>
                </a:lnTo>
                <a:lnTo>
                  <a:pt x="5603" y="377448"/>
                </a:lnTo>
                <a:lnTo>
                  <a:pt x="12848" y="381244"/>
                </a:lnTo>
                <a:lnTo>
                  <a:pt x="23266" y="382422"/>
                </a:lnTo>
                <a:lnTo>
                  <a:pt x="35256" y="379758"/>
                </a:lnTo>
                <a:lnTo>
                  <a:pt x="41413" y="373486"/>
                </a:lnTo>
                <a:lnTo>
                  <a:pt x="43681" y="366182"/>
                </a:lnTo>
                <a:lnTo>
                  <a:pt x="44005" y="360426"/>
                </a:lnTo>
                <a:lnTo>
                  <a:pt x="44005" y="65138"/>
                </a:lnTo>
                <a:lnTo>
                  <a:pt x="44388" y="58228"/>
                </a:lnTo>
                <a:lnTo>
                  <a:pt x="46753" y="50442"/>
                </a:lnTo>
                <a:lnTo>
                  <a:pt x="52926" y="44083"/>
                </a:lnTo>
                <a:lnTo>
                  <a:pt x="64731" y="41452"/>
                </a:lnTo>
                <a:lnTo>
                  <a:pt x="356107" y="41452"/>
                </a:lnTo>
                <a:lnTo>
                  <a:pt x="354910" y="30153"/>
                </a:lnTo>
                <a:lnTo>
                  <a:pt x="345100" y="12211"/>
                </a:lnTo>
                <a:lnTo>
                  <a:pt x="327198" y="2755"/>
                </a:lnTo>
                <a:lnTo>
                  <a:pt x="299935" y="0"/>
                </a:lnTo>
                <a:close/>
              </a:path>
              <a:path w="358140" h="382905">
                <a:moveTo>
                  <a:pt x="356107" y="41452"/>
                </a:moveTo>
                <a:lnTo>
                  <a:pt x="290639" y="41452"/>
                </a:lnTo>
                <a:lnTo>
                  <a:pt x="298196" y="41961"/>
                </a:lnTo>
                <a:lnTo>
                  <a:pt x="305758" y="44573"/>
                </a:lnTo>
                <a:lnTo>
                  <a:pt x="311577" y="50914"/>
                </a:lnTo>
                <a:lnTo>
                  <a:pt x="313905" y="62611"/>
                </a:lnTo>
                <a:lnTo>
                  <a:pt x="313905" y="309664"/>
                </a:lnTo>
                <a:lnTo>
                  <a:pt x="311809" y="321772"/>
                </a:lnTo>
                <a:lnTo>
                  <a:pt x="305704" y="328214"/>
                </a:lnTo>
                <a:lnTo>
                  <a:pt x="295871" y="330772"/>
                </a:lnTo>
                <a:lnTo>
                  <a:pt x="269275" y="331578"/>
                </a:lnTo>
                <a:lnTo>
                  <a:pt x="257313" y="334030"/>
                </a:lnTo>
                <a:lnTo>
                  <a:pt x="248681" y="340685"/>
                </a:lnTo>
                <a:lnTo>
                  <a:pt x="245364" y="353644"/>
                </a:lnTo>
                <a:lnTo>
                  <a:pt x="245364" y="359575"/>
                </a:lnTo>
                <a:lnTo>
                  <a:pt x="288086" y="377342"/>
                </a:lnTo>
                <a:lnTo>
                  <a:pt x="318449" y="376522"/>
                </a:lnTo>
                <a:lnTo>
                  <a:pt x="340285" y="370786"/>
                </a:lnTo>
                <a:lnTo>
                  <a:pt x="353475" y="355214"/>
                </a:lnTo>
                <a:lnTo>
                  <a:pt x="357898" y="324891"/>
                </a:lnTo>
                <a:lnTo>
                  <a:pt x="357883" y="58228"/>
                </a:lnTo>
                <a:lnTo>
                  <a:pt x="356107" y="41452"/>
                </a:lnTo>
                <a:close/>
              </a:path>
              <a:path w="358140" h="382905">
                <a:moveTo>
                  <a:pt x="225907" y="153974"/>
                </a:moveTo>
                <a:lnTo>
                  <a:pt x="130721" y="153974"/>
                </a:lnTo>
                <a:lnTo>
                  <a:pt x="109756" y="156196"/>
                </a:lnTo>
                <a:lnTo>
                  <a:pt x="94975" y="163812"/>
                </a:lnTo>
                <a:lnTo>
                  <a:pt x="86220" y="178251"/>
                </a:lnTo>
                <a:lnTo>
                  <a:pt x="83337" y="200939"/>
                </a:lnTo>
                <a:lnTo>
                  <a:pt x="83337" y="261010"/>
                </a:lnTo>
                <a:lnTo>
                  <a:pt x="86220" y="283691"/>
                </a:lnTo>
                <a:lnTo>
                  <a:pt x="94975" y="298126"/>
                </a:lnTo>
                <a:lnTo>
                  <a:pt x="109756" y="305740"/>
                </a:lnTo>
                <a:lnTo>
                  <a:pt x="130721" y="307962"/>
                </a:lnTo>
                <a:lnTo>
                  <a:pt x="225907" y="307962"/>
                </a:lnTo>
                <a:lnTo>
                  <a:pt x="247405" y="305564"/>
                </a:lnTo>
                <a:lnTo>
                  <a:pt x="262123" y="297654"/>
                </a:lnTo>
                <a:lnTo>
                  <a:pt x="270575" y="283160"/>
                </a:lnTo>
                <a:lnTo>
                  <a:pt x="272091" y="270738"/>
                </a:lnTo>
                <a:lnTo>
                  <a:pt x="129451" y="270738"/>
                </a:lnTo>
                <a:lnTo>
                  <a:pt x="124383" y="264820"/>
                </a:lnTo>
                <a:lnTo>
                  <a:pt x="124383" y="197548"/>
                </a:lnTo>
                <a:lnTo>
                  <a:pt x="129032" y="191198"/>
                </a:lnTo>
                <a:lnTo>
                  <a:pt x="272047" y="191198"/>
                </a:lnTo>
                <a:lnTo>
                  <a:pt x="270456" y="178610"/>
                </a:lnTo>
                <a:lnTo>
                  <a:pt x="261804" y="164131"/>
                </a:lnTo>
                <a:lnTo>
                  <a:pt x="247046" y="156315"/>
                </a:lnTo>
                <a:lnTo>
                  <a:pt x="225907" y="153974"/>
                </a:lnTo>
                <a:close/>
              </a:path>
              <a:path w="358140" h="382905">
                <a:moveTo>
                  <a:pt x="272047" y="191198"/>
                </a:moveTo>
                <a:lnTo>
                  <a:pt x="227177" y="191198"/>
                </a:lnTo>
                <a:lnTo>
                  <a:pt x="232244" y="197548"/>
                </a:lnTo>
                <a:lnTo>
                  <a:pt x="232244" y="264820"/>
                </a:lnTo>
                <a:lnTo>
                  <a:pt x="227177" y="270738"/>
                </a:lnTo>
                <a:lnTo>
                  <a:pt x="272091" y="270738"/>
                </a:lnTo>
                <a:lnTo>
                  <a:pt x="273278" y="261010"/>
                </a:lnTo>
                <a:lnTo>
                  <a:pt x="273278" y="200939"/>
                </a:lnTo>
                <a:lnTo>
                  <a:pt x="272047" y="191198"/>
                </a:lnTo>
                <a:close/>
              </a:path>
              <a:path w="358140" h="382905">
                <a:moveTo>
                  <a:pt x="277507" y="79527"/>
                </a:moveTo>
                <a:lnTo>
                  <a:pt x="79959" y="79527"/>
                </a:lnTo>
                <a:lnTo>
                  <a:pt x="74422" y="79837"/>
                </a:lnTo>
                <a:lnTo>
                  <a:pt x="68011" y="82011"/>
                </a:lnTo>
                <a:lnTo>
                  <a:pt x="62710" y="87912"/>
                </a:lnTo>
                <a:lnTo>
                  <a:pt x="60502" y="99402"/>
                </a:lnTo>
                <a:lnTo>
                  <a:pt x="62769" y="110408"/>
                </a:lnTo>
                <a:lnTo>
                  <a:pt x="68168" y="116060"/>
                </a:lnTo>
                <a:lnTo>
                  <a:pt x="74599" y="118142"/>
                </a:lnTo>
                <a:lnTo>
                  <a:pt x="79959" y="118440"/>
                </a:lnTo>
                <a:lnTo>
                  <a:pt x="277507" y="118440"/>
                </a:lnTo>
                <a:lnTo>
                  <a:pt x="283294" y="118136"/>
                </a:lnTo>
                <a:lnTo>
                  <a:pt x="289833" y="116008"/>
                </a:lnTo>
                <a:lnTo>
                  <a:pt x="295181" y="110232"/>
                </a:lnTo>
                <a:lnTo>
                  <a:pt x="297395" y="98983"/>
                </a:lnTo>
                <a:lnTo>
                  <a:pt x="295063" y="87735"/>
                </a:lnTo>
                <a:lnTo>
                  <a:pt x="289518" y="81959"/>
                </a:lnTo>
                <a:lnTo>
                  <a:pt x="282940" y="79831"/>
                </a:lnTo>
                <a:lnTo>
                  <a:pt x="277507" y="79527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89120" y="571487"/>
            <a:ext cx="1254125" cy="401320"/>
          </a:xfrm>
          <a:custGeom>
            <a:avLst/>
            <a:gdLst/>
            <a:ahLst/>
            <a:cxnLst/>
            <a:rect l="l" t="t" r="r" b="b"/>
            <a:pathLst>
              <a:path w="1254125" h="401319">
                <a:moveTo>
                  <a:pt x="399351" y="311785"/>
                </a:moveTo>
                <a:lnTo>
                  <a:pt x="398856" y="308813"/>
                </a:lnTo>
                <a:lnTo>
                  <a:pt x="398170" y="304596"/>
                </a:lnTo>
                <a:lnTo>
                  <a:pt x="394004" y="299351"/>
                </a:lnTo>
                <a:lnTo>
                  <a:pt x="385965" y="294817"/>
                </a:lnTo>
                <a:lnTo>
                  <a:pt x="373113" y="289775"/>
                </a:lnTo>
                <a:lnTo>
                  <a:pt x="353733" y="281317"/>
                </a:lnTo>
                <a:lnTo>
                  <a:pt x="346900" y="278333"/>
                </a:lnTo>
                <a:lnTo>
                  <a:pt x="327431" y="267042"/>
                </a:lnTo>
                <a:lnTo>
                  <a:pt x="313982" y="257175"/>
                </a:lnTo>
                <a:lnTo>
                  <a:pt x="305854" y="250012"/>
                </a:lnTo>
                <a:lnTo>
                  <a:pt x="379463" y="250012"/>
                </a:lnTo>
                <a:lnTo>
                  <a:pt x="385470" y="249618"/>
                </a:lnTo>
                <a:lnTo>
                  <a:pt x="391680" y="247472"/>
                </a:lnTo>
                <a:lnTo>
                  <a:pt x="396532" y="242163"/>
                </a:lnTo>
                <a:lnTo>
                  <a:pt x="398500" y="232244"/>
                </a:lnTo>
                <a:lnTo>
                  <a:pt x="396417" y="222402"/>
                </a:lnTo>
                <a:lnTo>
                  <a:pt x="391363" y="217233"/>
                </a:lnTo>
                <a:lnTo>
                  <a:pt x="385114" y="215239"/>
                </a:lnTo>
                <a:lnTo>
                  <a:pt x="379463" y="214909"/>
                </a:lnTo>
                <a:lnTo>
                  <a:pt x="282168" y="214909"/>
                </a:lnTo>
                <a:lnTo>
                  <a:pt x="282168" y="281317"/>
                </a:lnTo>
                <a:lnTo>
                  <a:pt x="208978" y="281317"/>
                </a:lnTo>
                <a:lnTo>
                  <a:pt x="210248" y="275399"/>
                </a:lnTo>
                <a:lnTo>
                  <a:pt x="210553" y="273875"/>
                </a:lnTo>
                <a:lnTo>
                  <a:pt x="210667" y="255524"/>
                </a:lnTo>
                <a:lnTo>
                  <a:pt x="193751" y="254673"/>
                </a:lnTo>
                <a:lnTo>
                  <a:pt x="190373" y="254673"/>
                </a:lnTo>
                <a:lnTo>
                  <a:pt x="181851" y="255981"/>
                </a:lnTo>
                <a:lnTo>
                  <a:pt x="176136" y="260388"/>
                </a:lnTo>
                <a:lnTo>
                  <a:pt x="171627" y="268592"/>
                </a:lnTo>
                <a:lnTo>
                  <a:pt x="166674" y="281317"/>
                </a:lnTo>
                <a:lnTo>
                  <a:pt x="118021" y="281317"/>
                </a:lnTo>
                <a:lnTo>
                  <a:pt x="127863" y="272859"/>
                </a:lnTo>
                <a:lnTo>
                  <a:pt x="136156" y="265036"/>
                </a:lnTo>
                <a:lnTo>
                  <a:pt x="143421" y="257517"/>
                </a:lnTo>
                <a:lnTo>
                  <a:pt x="150177" y="250012"/>
                </a:lnTo>
                <a:lnTo>
                  <a:pt x="250012" y="250012"/>
                </a:lnTo>
                <a:lnTo>
                  <a:pt x="257771" y="258648"/>
                </a:lnTo>
                <a:lnTo>
                  <a:pt x="265455" y="266458"/>
                </a:lnTo>
                <a:lnTo>
                  <a:pt x="273456" y="273875"/>
                </a:lnTo>
                <a:lnTo>
                  <a:pt x="282168" y="281317"/>
                </a:lnTo>
                <a:lnTo>
                  <a:pt x="282168" y="214909"/>
                </a:lnTo>
                <a:lnTo>
                  <a:pt x="176403" y="214909"/>
                </a:lnTo>
                <a:lnTo>
                  <a:pt x="180644" y="207708"/>
                </a:lnTo>
                <a:lnTo>
                  <a:pt x="183591" y="203479"/>
                </a:lnTo>
                <a:lnTo>
                  <a:pt x="187401" y="195872"/>
                </a:lnTo>
                <a:lnTo>
                  <a:pt x="314731" y="195872"/>
                </a:lnTo>
                <a:lnTo>
                  <a:pt x="334111" y="194233"/>
                </a:lnTo>
                <a:lnTo>
                  <a:pt x="346621" y="188150"/>
                </a:lnTo>
                <a:lnTo>
                  <a:pt x="353352" y="175869"/>
                </a:lnTo>
                <a:lnTo>
                  <a:pt x="354050" y="168795"/>
                </a:lnTo>
                <a:lnTo>
                  <a:pt x="355269" y="156527"/>
                </a:lnTo>
                <a:lnTo>
                  <a:pt x="355358" y="149339"/>
                </a:lnTo>
                <a:lnTo>
                  <a:pt x="355358" y="124371"/>
                </a:lnTo>
                <a:lnTo>
                  <a:pt x="355358" y="118033"/>
                </a:lnTo>
                <a:lnTo>
                  <a:pt x="354190" y="104914"/>
                </a:lnTo>
                <a:lnTo>
                  <a:pt x="353745" y="99923"/>
                </a:lnTo>
                <a:lnTo>
                  <a:pt x="347840" y="87731"/>
                </a:lnTo>
                <a:lnTo>
                  <a:pt x="336067" y="80848"/>
                </a:lnTo>
                <a:lnTo>
                  <a:pt x="331876" y="80378"/>
                </a:lnTo>
                <a:lnTo>
                  <a:pt x="316852" y="78689"/>
                </a:lnTo>
                <a:lnTo>
                  <a:pt x="312204" y="78689"/>
                </a:lnTo>
                <a:lnTo>
                  <a:pt x="312204" y="107873"/>
                </a:lnTo>
                <a:lnTo>
                  <a:pt x="312204" y="124371"/>
                </a:lnTo>
                <a:lnTo>
                  <a:pt x="312204" y="149339"/>
                </a:lnTo>
                <a:lnTo>
                  <a:pt x="312204" y="165836"/>
                </a:lnTo>
                <a:lnTo>
                  <a:pt x="308825" y="168795"/>
                </a:lnTo>
                <a:lnTo>
                  <a:pt x="90525" y="168795"/>
                </a:lnTo>
                <a:lnTo>
                  <a:pt x="87998" y="164985"/>
                </a:lnTo>
                <a:lnTo>
                  <a:pt x="87998" y="149339"/>
                </a:lnTo>
                <a:lnTo>
                  <a:pt x="312204" y="149339"/>
                </a:lnTo>
                <a:lnTo>
                  <a:pt x="312204" y="124371"/>
                </a:lnTo>
                <a:lnTo>
                  <a:pt x="87998" y="124371"/>
                </a:lnTo>
                <a:lnTo>
                  <a:pt x="87998" y="108305"/>
                </a:lnTo>
                <a:lnTo>
                  <a:pt x="90944" y="104914"/>
                </a:lnTo>
                <a:lnTo>
                  <a:pt x="308825" y="104914"/>
                </a:lnTo>
                <a:lnTo>
                  <a:pt x="312204" y="107873"/>
                </a:lnTo>
                <a:lnTo>
                  <a:pt x="312204" y="78689"/>
                </a:lnTo>
                <a:lnTo>
                  <a:pt x="287235" y="78689"/>
                </a:lnTo>
                <a:lnTo>
                  <a:pt x="293585" y="74028"/>
                </a:lnTo>
                <a:lnTo>
                  <a:pt x="294017" y="70650"/>
                </a:lnTo>
                <a:lnTo>
                  <a:pt x="294017" y="60071"/>
                </a:lnTo>
                <a:lnTo>
                  <a:pt x="379463" y="60071"/>
                </a:lnTo>
                <a:lnTo>
                  <a:pt x="385470" y="59626"/>
                </a:lnTo>
                <a:lnTo>
                  <a:pt x="391680" y="57429"/>
                </a:lnTo>
                <a:lnTo>
                  <a:pt x="396532" y="52222"/>
                </a:lnTo>
                <a:lnTo>
                  <a:pt x="398500" y="42735"/>
                </a:lnTo>
                <a:lnTo>
                  <a:pt x="396240" y="32943"/>
                </a:lnTo>
                <a:lnTo>
                  <a:pt x="390880" y="27927"/>
                </a:lnTo>
                <a:lnTo>
                  <a:pt x="384581" y="26073"/>
                </a:lnTo>
                <a:lnTo>
                  <a:pt x="379463" y="25806"/>
                </a:lnTo>
                <a:lnTo>
                  <a:pt x="294017" y="25806"/>
                </a:lnTo>
                <a:lnTo>
                  <a:pt x="293674" y="16751"/>
                </a:lnTo>
                <a:lnTo>
                  <a:pt x="293598" y="16217"/>
                </a:lnTo>
                <a:lnTo>
                  <a:pt x="291160" y="8890"/>
                </a:lnTo>
                <a:lnTo>
                  <a:pt x="284378" y="3911"/>
                </a:lnTo>
                <a:lnTo>
                  <a:pt x="271170" y="2120"/>
                </a:lnTo>
                <a:lnTo>
                  <a:pt x="261010" y="3746"/>
                </a:lnTo>
                <a:lnTo>
                  <a:pt x="261010" y="80378"/>
                </a:lnTo>
                <a:lnTo>
                  <a:pt x="139598" y="80378"/>
                </a:lnTo>
                <a:lnTo>
                  <a:pt x="149758" y="76987"/>
                </a:lnTo>
                <a:lnTo>
                  <a:pt x="149758" y="60071"/>
                </a:lnTo>
                <a:lnTo>
                  <a:pt x="250444" y="60071"/>
                </a:lnTo>
                <a:lnTo>
                  <a:pt x="250444" y="76568"/>
                </a:lnTo>
                <a:lnTo>
                  <a:pt x="261010" y="80378"/>
                </a:lnTo>
                <a:lnTo>
                  <a:pt x="261010" y="3746"/>
                </a:lnTo>
                <a:lnTo>
                  <a:pt x="259181" y="4038"/>
                </a:lnTo>
                <a:lnTo>
                  <a:pt x="253034" y="9207"/>
                </a:lnTo>
                <a:lnTo>
                  <a:pt x="250761" y="16751"/>
                </a:lnTo>
                <a:lnTo>
                  <a:pt x="250444" y="25806"/>
                </a:lnTo>
                <a:lnTo>
                  <a:pt x="149758" y="25806"/>
                </a:lnTo>
                <a:lnTo>
                  <a:pt x="149390" y="16217"/>
                </a:lnTo>
                <a:lnTo>
                  <a:pt x="146799" y="8724"/>
                </a:lnTo>
                <a:lnTo>
                  <a:pt x="139763" y="3860"/>
                </a:lnTo>
                <a:lnTo>
                  <a:pt x="126060" y="2120"/>
                </a:lnTo>
                <a:lnTo>
                  <a:pt x="114312" y="4038"/>
                </a:lnTo>
                <a:lnTo>
                  <a:pt x="108292" y="9207"/>
                </a:lnTo>
                <a:lnTo>
                  <a:pt x="106070" y="16751"/>
                </a:lnTo>
                <a:lnTo>
                  <a:pt x="105752" y="25806"/>
                </a:lnTo>
                <a:lnTo>
                  <a:pt x="21564" y="25806"/>
                </a:lnTo>
                <a:lnTo>
                  <a:pt x="15849" y="26123"/>
                </a:lnTo>
                <a:lnTo>
                  <a:pt x="9461" y="28079"/>
                </a:lnTo>
                <a:lnTo>
                  <a:pt x="4254" y="33121"/>
                </a:lnTo>
                <a:lnTo>
                  <a:pt x="2108" y="42735"/>
                </a:lnTo>
                <a:lnTo>
                  <a:pt x="4432" y="52755"/>
                </a:lnTo>
                <a:lnTo>
                  <a:pt x="9931" y="57899"/>
                </a:lnTo>
                <a:lnTo>
                  <a:pt x="16383" y="59804"/>
                </a:lnTo>
                <a:lnTo>
                  <a:pt x="21564" y="60071"/>
                </a:lnTo>
                <a:lnTo>
                  <a:pt x="105752" y="60071"/>
                </a:lnTo>
                <a:lnTo>
                  <a:pt x="105752" y="73190"/>
                </a:lnTo>
                <a:lnTo>
                  <a:pt x="112534" y="78689"/>
                </a:lnTo>
                <a:lnTo>
                  <a:pt x="83337" y="78689"/>
                </a:lnTo>
                <a:lnTo>
                  <a:pt x="64223" y="80670"/>
                </a:lnTo>
                <a:lnTo>
                  <a:pt x="52285" y="87249"/>
                </a:lnTo>
                <a:lnTo>
                  <a:pt x="46151" y="99390"/>
                </a:lnTo>
                <a:lnTo>
                  <a:pt x="44411" y="118033"/>
                </a:lnTo>
                <a:lnTo>
                  <a:pt x="44411" y="156527"/>
                </a:lnTo>
                <a:lnTo>
                  <a:pt x="46647" y="176593"/>
                </a:lnTo>
                <a:lnTo>
                  <a:pt x="53771" y="188569"/>
                </a:lnTo>
                <a:lnTo>
                  <a:pt x="66370" y="194360"/>
                </a:lnTo>
                <a:lnTo>
                  <a:pt x="85039" y="195872"/>
                </a:lnTo>
                <a:lnTo>
                  <a:pt x="141287" y="195872"/>
                </a:lnTo>
                <a:lnTo>
                  <a:pt x="137058" y="203479"/>
                </a:lnTo>
                <a:lnTo>
                  <a:pt x="134112" y="208140"/>
                </a:lnTo>
                <a:lnTo>
                  <a:pt x="129451" y="214909"/>
                </a:lnTo>
                <a:lnTo>
                  <a:pt x="22009" y="214909"/>
                </a:lnTo>
                <a:lnTo>
                  <a:pt x="14922" y="215544"/>
                </a:lnTo>
                <a:lnTo>
                  <a:pt x="8839" y="218071"/>
                </a:lnTo>
                <a:lnTo>
                  <a:pt x="4572" y="223469"/>
                </a:lnTo>
                <a:lnTo>
                  <a:pt x="2971" y="232676"/>
                </a:lnTo>
                <a:lnTo>
                  <a:pt x="5054" y="242519"/>
                </a:lnTo>
                <a:lnTo>
                  <a:pt x="10109" y="247688"/>
                </a:lnTo>
                <a:lnTo>
                  <a:pt x="16357" y="249682"/>
                </a:lnTo>
                <a:lnTo>
                  <a:pt x="22009" y="250012"/>
                </a:lnTo>
                <a:lnTo>
                  <a:pt x="95173" y="250012"/>
                </a:lnTo>
                <a:lnTo>
                  <a:pt x="79413" y="261531"/>
                </a:lnTo>
                <a:lnTo>
                  <a:pt x="64236" y="270167"/>
                </a:lnTo>
                <a:lnTo>
                  <a:pt x="44551" y="278866"/>
                </a:lnTo>
                <a:lnTo>
                  <a:pt x="15227" y="290626"/>
                </a:lnTo>
                <a:lnTo>
                  <a:pt x="2108" y="295706"/>
                </a:lnTo>
                <a:lnTo>
                  <a:pt x="0" y="302475"/>
                </a:lnTo>
                <a:lnTo>
                  <a:pt x="20726" y="332511"/>
                </a:lnTo>
                <a:lnTo>
                  <a:pt x="32854" y="329933"/>
                </a:lnTo>
                <a:lnTo>
                  <a:pt x="48641" y="323672"/>
                </a:lnTo>
                <a:lnTo>
                  <a:pt x="64744" y="315912"/>
                </a:lnTo>
                <a:lnTo>
                  <a:pt x="77838" y="308813"/>
                </a:lnTo>
                <a:lnTo>
                  <a:pt x="82918" y="313042"/>
                </a:lnTo>
                <a:lnTo>
                  <a:pt x="152285" y="313042"/>
                </a:lnTo>
                <a:lnTo>
                  <a:pt x="149136" y="317119"/>
                </a:lnTo>
                <a:lnTo>
                  <a:pt x="116827" y="342226"/>
                </a:lnTo>
                <a:lnTo>
                  <a:pt x="53314" y="360426"/>
                </a:lnTo>
                <a:lnTo>
                  <a:pt x="46964" y="362127"/>
                </a:lnTo>
                <a:lnTo>
                  <a:pt x="38074" y="364655"/>
                </a:lnTo>
                <a:lnTo>
                  <a:pt x="38125" y="377355"/>
                </a:lnTo>
                <a:lnTo>
                  <a:pt x="38684" y="381952"/>
                </a:lnTo>
                <a:lnTo>
                  <a:pt x="41351" y="388874"/>
                </a:lnTo>
                <a:lnTo>
                  <a:pt x="47345" y="395008"/>
                </a:lnTo>
                <a:lnTo>
                  <a:pt x="57962" y="397649"/>
                </a:lnTo>
                <a:lnTo>
                  <a:pt x="67386" y="396900"/>
                </a:lnTo>
                <a:lnTo>
                  <a:pt x="105333" y="387502"/>
                </a:lnTo>
                <a:lnTo>
                  <a:pt x="163766" y="356616"/>
                </a:lnTo>
                <a:lnTo>
                  <a:pt x="197142" y="313042"/>
                </a:lnTo>
                <a:lnTo>
                  <a:pt x="282168" y="313042"/>
                </a:lnTo>
                <a:lnTo>
                  <a:pt x="276237" y="352386"/>
                </a:lnTo>
                <a:lnTo>
                  <a:pt x="267779" y="360845"/>
                </a:lnTo>
                <a:lnTo>
                  <a:pt x="254673" y="360845"/>
                </a:lnTo>
                <a:lnTo>
                  <a:pt x="223786" y="360006"/>
                </a:lnTo>
                <a:lnTo>
                  <a:pt x="206019" y="360006"/>
                </a:lnTo>
                <a:lnTo>
                  <a:pt x="206019" y="377355"/>
                </a:lnTo>
                <a:lnTo>
                  <a:pt x="208572" y="389089"/>
                </a:lnTo>
                <a:lnTo>
                  <a:pt x="216966" y="395109"/>
                </a:lnTo>
                <a:lnTo>
                  <a:pt x="232244" y="397332"/>
                </a:lnTo>
                <a:lnTo>
                  <a:pt x="255511" y="397649"/>
                </a:lnTo>
                <a:lnTo>
                  <a:pt x="276517" y="397090"/>
                </a:lnTo>
                <a:lnTo>
                  <a:pt x="316852" y="373113"/>
                </a:lnTo>
                <a:lnTo>
                  <a:pt x="326898" y="326656"/>
                </a:lnTo>
                <a:lnTo>
                  <a:pt x="326999" y="311785"/>
                </a:lnTo>
                <a:lnTo>
                  <a:pt x="344170" y="321348"/>
                </a:lnTo>
                <a:lnTo>
                  <a:pt x="358038" y="328383"/>
                </a:lnTo>
                <a:lnTo>
                  <a:pt x="369303" y="332714"/>
                </a:lnTo>
                <a:lnTo>
                  <a:pt x="378625" y="334200"/>
                </a:lnTo>
                <a:lnTo>
                  <a:pt x="388467" y="331889"/>
                </a:lnTo>
                <a:lnTo>
                  <a:pt x="394855" y="326161"/>
                </a:lnTo>
                <a:lnTo>
                  <a:pt x="398310" y="318858"/>
                </a:lnTo>
                <a:lnTo>
                  <a:pt x="399351" y="311785"/>
                </a:lnTo>
                <a:close/>
              </a:path>
              <a:path w="1254125" h="401319">
                <a:moveTo>
                  <a:pt x="564299" y="320230"/>
                </a:moveTo>
                <a:lnTo>
                  <a:pt x="550760" y="280898"/>
                </a:lnTo>
                <a:lnTo>
                  <a:pt x="524103" y="250431"/>
                </a:lnTo>
                <a:lnTo>
                  <a:pt x="514819" y="251739"/>
                </a:lnTo>
                <a:lnTo>
                  <a:pt x="506374" y="255511"/>
                </a:lnTo>
                <a:lnTo>
                  <a:pt x="500240" y="261505"/>
                </a:lnTo>
                <a:lnTo>
                  <a:pt x="497865" y="269468"/>
                </a:lnTo>
                <a:lnTo>
                  <a:pt x="497865" y="274116"/>
                </a:lnTo>
                <a:lnTo>
                  <a:pt x="499567" y="278345"/>
                </a:lnTo>
                <a:lnTo>
                  <a:pt x="501256" y="282155"/>
                </a:lnTo>
                <a:lnTo>
                  <a:pt x="506590" y="293408"/>
                </a:lnTo>
                <a:lnTo>
                  <a:pt x="509930" y="300774"/>
                </a:lnTo>
                <a:lnTo>
                  <a:pt x="512318" y="306552"/>
                </a:lnTo>
                <a:lnTo>
                  <a:pt x="514794" y="313042"/>
                </a:lnTo>
                <a:lnTo>
                  <a:pt x="519976" y="325399"/>
                </a:lnTo>
                <a:lnTo>
                  <a:pt x="524573" y="333197"/>
                </a:lnTo>
                <a:lnTo>
                  <a:pt x="530199" y="337261"/>
                </a:lnTo>
                <a:lnTo>
                  <a:pt x="538492" y="338429"/>
                </a:lnTo>
                <a:lnTo>
                  <a:pt x="546087" y="337553"/>
                </a:lnTo>
                <a:lnTo>
                  <a:pt x="554558" y="334568"/>
                </a:lnTo>
                <a:lnTo>
                  <a:pt x="561454" y="328968"/>
                </a:lnTo>
                <a:lnTo>
                  <a:pt x="564299" y="320230"/>
                </a:lnTo>
                <a:close/>
              </a:path>
              <a:path w="1254125" h="401319">
                <a:moveTo>
                  <a:pt x="764806" y="267360"/>
                </a:moveTo>
                <a:lnTo>
                  <a:pt x="762050" y="258343"/>
                </a:lnTo>
                <a:lnTo>
                  <a:pt x="755446" y="252933"/>
                </a:lnTo>
                <a:lnTo>
                  <a:pt x="747496" y="250291"/>
                </a:lnTo>
                <a:lnTo>
                  <a:pt x="740702" y="249593"/>
                </a:lnTo>
                <a:lnTo>
                  <a:pt x="731812" y="249593"/>
                </a:lnTo>
                <a:lnTo>
                  <a:pt x="710831" y="287058"/>
                </a:lnTo>
                <a:lnTo>
                  <a:pt x="707288" y="294855"/>
                </a:lnTo>
                <a:lnTo>
                  <a:pt x="702017" y="305536"/>
                </a:lnTo>
                <a:lnTo>
                  <a:pt x="699084" y="312039"/>
                </a:lnTo>
                <a:lnTo>
                  <a:pt x="697814" y="316090"/>
                </a:lnTo>
                <a:lnTo>
                  <a:pt x="697547" y="319392"/>
                </a:lnTo>
                <a:lnTo>
                  <a:pt x="699858" y="327660"/>
                </a:lnTo>
                <a:lnTo>
                  <a:pt x="705637" y="333451"/>
                </a:lnTo>
                <a:lnTo>
                  <a:pt x="713079" y="336880"/>
                </a:lnTo>
                <a:lnTo>
                  <a:pt x="720394" y="337997"/>
                </a:lnTo>
                <a:lnTo>
                  <a:pt x="729919" y="336207"/>
                </a:lnTo>
                <a:lnTo>
                  <a:pt x="752487" y="304838"/>
                </a:lnTo>
                <a:lnTo>
                  <a:pt x="762812" y="278269"/>
                </a:lnTo>
                <a:lnTo>
                  <a:pt x="764806" y="267360"/>
                </a:lnTo>
                <a:close/>
              </a:path>
              <a:path w="1254125" h="401319">
                <a:moveTo>
                  <a:pt x="832078" y="125641"/>
                </a:moveTo>
                <a:lnTo>
                  <a:pt x="778141" y="89560"/>
                </a:lnTo>
                <a:lnTo>
                  <a:pt x="748258" y="72974"/>
                </a:lnTo>
                <a:lnTo>
                  <a:pt x="732663" y="62725"/>
                </a:lnTo>
                <a:lnTo>
                  <a:pt x="732663" y="117602"/>
                </a:lnTo>
                <a:lnTo>
                  <a:pt x="537222" y="117602"/>
                </a:lnTo>
                <a:lnTo>
                  <a:pt x="590943" y="79857"/>
                </a:lnTo>
                <a:lnTo>
                  <a:pt x="623100" y="50342"/>
                </a:lnTo>
                <a:lnTo>
                  <a:pt x="630288" y="42303"/>
                </a:lnTo>
                <a:lnTo>
                  <a:pt x="631558" y="41871"/>
                </a:lnTo>
                <a:lnTo>
                  <a:pt x="637908" y="41871"/>
                </a:lnTo>
                <a:lnTo>
                  <a:pt x="645515" y="49491"/>
                </a:lnTo>
                <a:lnTo>
                  <a:pt x="661987" y="65074"/>
                </a:lnTo>
                <a:lnTo>
                  <a:pt x="683056" y="82765"/>
                </a:lnTo>
                <a:lnTo>
                  <a:pt x="707148" y="100838"/>
                </a:lnTo>
                <a:lnTo>
                  <a:pt x="732663" y="117602"/>
                </a:lnTo>
                <a:lnTo>
                  <a:pt x="732663" y="62725"/>
                </a:lnTo>
                <a:lnTo>
                  <a:pt x="725906" y="58280"/>
                </a:lnTo>
                <a:lnTo>
                  <a:pt x="711936" y="47802"/>
                </a:lnTo>
                <a:lnTo>
                  <a:pt x="674700" y="16979"/>
                </a:lnTo>
                <a:lnTo>
                  <a:pt x="635787" y="0"/>
                </a:lnTo>
                <a:lnTo>
                  <a:pt x="623684" y="914"/>
                </a:lnTo>
                <a:lnTo>
                  <a:pt x="614210" y="4127"/>
                </a:lnTo>
                <a:lnTo>
                  <a:pt x="604723" y="10350"/>
                </a:lnTo>
                <a:lnTo>
                  <a:pt x="592632" y="20307"/>
                </a:lnTo>
                <a:lnTo>
                  <a:pt x="569480" y="40005"/>
                </a:lnTo>
                <a:lnTo>
                  <a:pt x="550545" y="55105"/>
                </a:lnTo>
                <a:lnTo>
                  <a:pt x="508444" y="81648"/>
                </a:lnTo>
                <a:lnTo>
                  <a:pt x="470852" y="98717"/>
                </a:lnTo>
                <a:lnTo>
                  <a:pt x="454723" y="104914"/>
                </a:lnTo>
                <a:lnTo>
                  <a:pt x="447573" y="107988"/>
                </a:lnTo>
                <a:lnTo>
                  <a:pt x="441337" y="112052"/>
                </a:lnTo>
                <a:lnTo>
                  <a:pt x="436930" y="117944"/>
                </a:lnTo>
                <a:lnTo>
                  <a:pt x="435267" y="126479"/>
                </a:lnTo>
                <a:lnTo>
                  <a:pt x="436791" y="135953"/>
                </a:lnTo>
                <a:lnTo>
                  <a:pt x="441134" y="144830"/>
                </a:lnTo>
                <a:lnTo>
                  <a:pt x="447954" y="151409"/>
                </a:lnTo>
                <a:lnTo>
                  <a:pt x="456844" y="153974"/>
                </a:lnTo>
                <a:lnTo>
                  <a:pt x="468439" y="151409"/>
                </a:lnTo>
                <a:lnTo>
                  <a:pt x="483806" y="145199"/>
                </a:lnTo>
                <a:lnTo>
                  <a:pt x="499668" y="137566"/>
                </a:lnTo>
                <a:lnTo>
                  <a:pt x="512673" y="130708"/>
                </a:lnTo>
                <a:lnTo>
                  <a:pt x="512419" y="131991"/>
                </a:lnTo>
                <a:lnTo>
                  <a:pt x="533844" y="157784"/>
                </a:lnTo>
                <a:lnTo>
                  <a:pt x="610831" y="157784"/>
                </a:lnTo>
                <a:lnTo>
                  <a:pt x="610831" y="200939"/>
                </a:lnTo>
                <a:lnTo>
                  <a:pt x="470801" y="200939"/>
                </a:lnTo>
                <a:lnTo>
                  <a:pt x="465213" y="201307"/>
                </a:lnTo>
                <a:lnTo>
                  <a:pt x="457898" y="203581"/>
                </a:lnTo>
                <a:lnTo>
                  <a:pt x="451523" y="209511"/>
                </a:lnTo>
                <a:lnTo>
                  <a:pt x="448805" y="220827"/>
                </a:lnTo>
                <a:lnTo>
                  <a:pt x="450037" y="230619"/>
                </a:lnTo>
                <a:lnTo>
                  <a:pt x="453923" y="237324"/>
                </a:lnTo>
                <a:lnTo>
                  <a:pt x="460756" y="241173"/>
                </a:lnTo>
                <a:lnTo>
                  <a:pt x="470801" y="242392"/>
                </a:lnTo>
                <a:lnTo>
                  <a:pt x="610831" y="242392"/>
                </a:lnTo>
                <a:lnTo>
                  <a:pt x="610831" y="342658"/>
                </a:lnTo>
                <a:lnTo>
                  <a:pt x="463613" y="342658"/>
                </a:lnTo>
                <a:lnTo>
                  <a:pt x="457847" y="342963"/>
                </a:lnTo>
                <a:lnTo>
                  <a:pt x="450545" y="345097"/>
                </a:lnTo>
                <a:lnTo>
                  <a:pt x="444271" y="350875"/>
                </a:lnTo>
                <a:lnTo>
                  <a:pt x="441617" y="362115"/>
                </a:lnTo>
                <a:lnTo>
                  <a:pt x="442849" y="371983"/>
                </a:lnTo>
                <a:lnTo>
                  <a:pt x="446747" y="378828"/>
                </a:lnTo>
                <a:lnTo>
                  <a:pt x="453567" y="382816"/>
                </a:lnTo>
                <a:lnTo>
                  <a:pt x="463613" y="384111"/>
                </a:lnTo>
                <a:lnTo>
                  <a:pt x="803300" y="384111"/>
                </a:lnTo>
                <a:lnTo>
                  <a:pt x="808812" y="383806"/>
                </a:lnTo>
                <a:lnTo>
                  <a:pt x="816000" y="381685"/>
                </a:lnTo>
                <a:lnTo>
                  <a:pt x="822223" y="375907"/>
                </a:lnTo>
                <a:lnTo>
                  <a:pt x="824877" y="364655"/>
                </a:lnTo>
                <a:lnTo>
                  <a:pt x="823823" y="355155"/>
                </a:lnTo>
                <a:lnTo>
                  <a:pt x="820280" y="348272"/>
                </a:lnTo>
                <a:lnTo>
                  <a:pt x="813638" y="344081"/>
                </a:lnTo>
                <a:lnTo>
                  <a:pt x="803300" y="342658"/>
                </a:lnTo>
                <a:lnTo>
                  <a:pt x="655243" y="342658"/>
                </a:lnTo>
                <a:lnTo>
                  <a:pt x="655243" y="242392"/>
                </a:lnTo>
                <a:lnTo>
                  <a:pt x="795261" y="242392"/>
                </a:lnTo>
                <a:lnTo>
                  <a:pt x="801916" y="241960"/>
                </a:lnTo>
                <a:lnTo>
                  <a:pt x="809117" y="239547"/>
                </a:lnTo>
                <a:lnTo>
                  <a:pt x="814895" y="233476"/>
                </a:lnTo>
                <a:lnTo>
                  <a:pt x="817270" y="222084"/>
                </a:lnTo>
                <a:lnTo>
                  <a:pt x="815492" y="211467"/>
                </a:lnTo>
                <a:lnTo>
                  <a:pt x="810704" y="205016"/>
                </a:lnTo>
                <a:lnTo>
                  <a:pt x="803694" y="201815"/>
                </a:lnTo>
                <a:lnTo>
                  <a:pt x="795261" y="200939"/>
                </a:lnTo>
                <a:lnTo>
                  <a:pt x="655243" y="200939"/>
                </a:lnTo>
                <a:lnTo>
                  <a:pt x="655243" y="157784"/>
                </a:lnTo>
                <a:lnTo>
                  <a:pt x="732663" y="157784"/>
                </a:lnTo>
                <a:lnTo>
                  <a:pt x="740498" y="157124"/>
                </a:lnTo>
                <a:lnTo>
                  <a:pt x="747420" y="154355"/>
                </a:lnTo>
                <a:lnTo>
                  <a:pt x="752348" y="148336"/>
                </a:lnTo>
                <a:lnTo>
                  <a:pt x="754240" y="137909"/>
                </a:lnTo>
                <a:lnTo>
                  <a:pt x="754138" y="133261"/>
                </a:lnTo>
                <a:lnTo>
                  <a:pt x="753821" y="131991"/>
                </a:lnTo>
                <a:lnTo>
                  <a:pt x="753605" y="130708"/>
                </a:lnTo>
                <a:lnTo>
                  <a:pt x="753402" y="129438"/>
                </a:lnTo>
                <a:lnTo>
                  <a:pt x="766267" y="136474"/>
                </a:lnTo>
                <a:lnTo>
                  <a:pt x="781519" y="144106"/>
                </a:lnTo>
                <a:lnTo>
                  <a:pt x="796455" y="150215"/>
                </a:lnTo>
                <a:lnTo>
                  <a:pt x="808393" y="152717"/>
                </a:lnTo>
                <a:lnTo>
                  <a:pt x="820115" y="149618"/>
                </a:lnTo>
                <a:lnTo>
                  <a:pt x="827366" y="142201"/>
                </a:lnTo>
                <a:lnTo>
                  <a:pt x="831049" y="133261"/>
                </a:lnTo>
                <a:lnTo>
                  <a:pt x="831570" y="129438"/>
                </a:lnTo>
                <a:lnTo>
                  <a:pt x="832078" y="125641"/>
                </a:lnTo>
                <a:close/>
              </a:path>
              <a:path w="1254125" h="401319">
                <a:moveTo>
                  <a:pt x="1253807" y="137909"/>
                </a:moveTo>
                <a:lnTo>
                  <a:pt x="1249349" y="109537"/>
                </a:lnTo>
                <a:lnTo>
                  <a:pt x="1237145" y="94970"/>
                </a:lnTo>
                <a:lnTo>
                  <a:pt x="1219009" y="89611"/>
                </a:lnTo>
                <a:lnTo>
                  <a:pt x="1196695" y="88836"/>
                </a:lnTo>
                <a:lnTo>
                  <a:pt x="1156931" y="88836"/>
                </a:lnTo>
                <a:lnTo>
                  <a:pt x="1156931" y="23266"/>
                </a:lnTo>
                <a:lnTo>
                  <a:pt x="1155623" y="13055"/>
                </a:lnTo>
                <a:lnTo>
                  <a:pt x="1151534" y="6248"/>
                </a:lnTo>
                <a:lnTo>
                  <a:pt x="1144435" y="2451"/>
                </a:lnTo>
                <a:lnTo>
                  <a:pt x="1134084" y="1270"/>
                </a:lnTo>
                <a:lnTo>
                  <a:pt x="1122273" y="3822"/>
                </a:lnTo>
                <a:lnTo>
                  <a:pt x="1116101" y="9893"/>
                </a:lnTo>
                <a:lnTo>
                  <a:pt x="1113739" y="17157"/>
                </a:lnTo>
                <a:lnTo>
                  <a:pt x="1113434" y="21971"/>
                </a:lnTo>
                <a:lnTo>
                  <a:pt x="1113358" y="88836"/>
                </a:lnTo>
                <a:lnTo>
                  <a:pt x="1069352" y="88836"/>
                </a:lnTo>
                <a:lnTo>
                  <a:pt x="1060170" y="90487"/>
                </a:lnTo>
                <a:lnTo>
                  <a:pt x="1054023" y="95034"/>
                </a:lnTo>
                <a:lnTo>
                  <a:pt x="1050556" y="101866"/>
                </a:lnTo>
                <a:lnTo>
                  <a:pt x="1049477" y="110413"/>
                </a:lnTo>
                <a:lnTo>
                  <a:pt x="1050150" y="116992"/>
                </a:lnTo>
                <a:lnTo>
                  <a:pt x="1052918" y="124053"/>
                </a:lnTo>
                <a:lnTo>
                  <a:pt x="1058938" y="129692"/>
                </a:lnTo>
                <a:lnTo>
                  <a:pt x="1069352" y="131991"/>
                </a:lnTo>
                <a:lnTo>
                  <a:pt x="1112926" y="131991"/>
                </a:lnTo>
                <a:lnTo>
                  <a:pt x="1109510" y="180098"/>
                </a:lnTo>
                <a:lnTo>
                  <a:pt x="1102360" y="225221"/>
                </a:lnTo>
                <a:lnTo>
                  <a:pt x="1090447" y="266128"/>
                </a:lnTo>
                <a:lnTo>
                  <a:pt x="1072743" y="301612"/>
                </a:lnTo>
                <a:lnTo>
                  <a:pt x="1071892" y="297383"/>
                </a:lnTo>
                <a:lnTo>
                  <a:pt x="1070038" y="288505"/>
                </a:lnTo>
                <a:lnTo>
                  <a:pt x="1069771" y="287235"/>
                </a:lnTo>
                <a:lnTo>
                  <a:pt x="1052436" y="287235"/>
                </a:lnTo>
                <a:lnTo>
                  <a:pt x="1049477" y="288086"/>
                </a:lnTo>
                <a:lnTo>
                  <a:pt x="1047356" y="288505"/>
                </a:lnTo>
                <a:lnTo>
                  <a:pt x="1047356" y="62611"/>
                </a:lnTo>
                <a:lnTo>
                  <a:pt x="1047089" y="60490"/>
                </a:lnTo>
                <a:lnTo>
                  <a:pt x="1044790" y="42189"/>
                </a:lnTo>
                <a:lnTo>
                  <a:pt x="1036942" y="29032"/>
                </a:lnTo>
                <a:lnTo>
                  <a:pt x="1023620" y="21971"/>
                </a:lnTo>
                <a:lnTo>
                  <a:pt x="1006754" y="20116"/>
                </a:lnTo>
                <a:lnTo>
                  <a:pt x="1006754" y="64719"/>
                </a:lnTo>
                <a:lnTo>
                  <a:pt x="1006754" y="117602"/>
                </a:lnTo>
                <a:lnTo>
                  <a:pt x="1006754" y="154825"/>
                </a:lnTo>
                <a:lnTo>
                  <a:pt x="1006754" y="211937"/>
                </a:lnTo>
                <a:lnTo>
                  <a:pt x="1006754" y="249593"/>
                </a:lnTo>
                <a:lnTo>
                  <a:pt x="1006754" y="299504"/>
                </a:lnTo>
                <a:lnTo>
                  <a:pt x="985050" y="304380"/>
                </a:lnTo>
                <a:lnTo>
                  <a:pt x="965187" y="308330"/>
                </a:lnTo>
                <a:lnTo>
                  <a:pt x="931875" y="314312"/>
                </a:lnTo>
                <a:lnTo>
                  <a:pt x="931875" y="249593"/>
                </a:lnTo>
                <a:lnTo>
                  <a:pt x="1006754" y="249593"/>
                </a:lnTo>
                <a:lnTo>
                  <a:pt x="1006754" y="211937"/>
                </a:lnTo>
                <a:lnTo>
                  <a:pt x="931875" y="211937"/>
                </a:lnTo>
                <a:lnTo>
                  <a:pt x="931875" y="154825"/>
                </a:lnTo>
                <a:lnTo>
                  <a:pt x="1006754" y="154825"/>
                </a:lnTo>
                <a:lnTo>
                  <a:pt x="1006754" y="117602"/>
                </a:lnTo>
                <a:lnTo>
                  <a:pt x="931875" y="117602"/>
                </a:lnTo>
                <a:lnTo>
                  <a:pt x="931875" y="63449"/>
                </a:lnTo>
                <a:lnTo>
                  <a:pt x="936942" y="60490"/>
                </a:lnTo>
                <a:lnTo>
                  <a:pt x="1002944" y="60490"/>
                </a:lnTo>
                <a:lnTo>
                  <a:pt x="1006754" y="64719"/>
                </a:lnTo>
                <a:lnTo>
                  <a:pt x="1006754" y="20116"/>
                </a:lnTo>
                <a:lnTo>
                  <a:pt x="1004633" y="19875"/>
                </a:lnTo>
                <a:lnTo>
                  <a:pt x="933564" y="19875"/>
                </a:lnTo>
                <a:lnTo>
                  <a:pt x="914565" y="21971"/>
                </a:lnTo>
                <a:lnTo>
                  <a:pt x="901255" y="29032"/>
                </a:lnTo>
                <a:lnTo>
                  <a:pt x="893406" y="42189"/>
                </a:lnTo>
                <a:lnTo>
                  <a:pt x="890841" y="62611"/>
                </a:lnTo>
                <a:lnTo>
                  <a:pt x="890841" y="319811"/>
                </a:lnTo>
                <a:lnTo>
                  <a:pt x="880630" y="321564"/>
                </a:lnTo>
                <a:lnTo>
                  <a:pt x="872591" y="324624"/>
                </a:lnTo>
                <a:lnTo>
                  <a:pt x="867333" y="330466"/>
                </a:lnTo>
                <a:lnTo>
                  <a:pt x="865606" y="339699"/>
                </a:lnTo>
                <a:lnTo>
                  <a:pt x="865568" y="342455"/>
                </a:lnTo>
                <a:lnTo>
                  <a:pt x="865733" y="345071"/>
                </a:lnTo>
                <a:lnTo>
                  <a:pt x="867676" y="352971"/>
                </a:lnTo>
                <a:lnTo>
                  <a:pt x="872947" y="360476"/>
                </a:lnTo>
                <a:lnTo>
                  <a:pt x="883221" y="363804"/>
                </a:lnTo>
                <a:lnTo>
                  <a:pt x="909777" y="360426"/>
                </a:lnTo>
                <a:lnTo>
                  <a:pt x="955192" y="351866"/>
                </a:lnTo>
                <a:lnTo>
                  <a:pt x="1007135" y="340258"/>
                </a:lnTo>
                <a:lnTo>
                  <a:pt x="1052855" y="327850"/>
                </a:lnTo>
                <a:lnTo>
                  <a:pt x="1045946" y="335508"/>
                </a:lnTo>
                <a:lnTo>
                  <a:pt x="1039749" y="342074"/>
                </a:lnTo>
                <a:lnTo>
                  <a:pt x="1032281" y="349681"/>
                </a:lnTo>
                <a:lnTo>
                  <a:pt x="1021511" y="360476"/>
                </a:lnTo>
                <a:lnTo>
                  <a:pt x="1016050" y="365506"/>
                </a:lnTo>
                <a:lnTo>
                  <a:pt x="1011821" y="370992"/>
                </a:lnTo>
                <a:lnTo>
                  <a:pt x="1011821" y="378193"/>
                </a:lnTo>
                <a:lnTo>
                  <a:pt x="1013993" y="387121"/>
                </a:lnTo>
                <a:lnTo>
                  <a:pt x="1019657" y="394373"/>
                </a:lnTo>
                <a:lnTo>
                  <a:pt x="1027531" y="399262"/>
                </a:lnTo>
                <a:lnTo>
                  <a:pt x="1036370" y="401040"/>
                </a:lnTo>
                <a:lnTo>
                  <a:pt x="1055204" y="391960"/>
                </a:lnTo>
                <a:lnTo>
                  <a:pt x="1098588" y="341249"/>
                </a:lnTo>
                <a:lnTo>
                  <a:pt x="1120495" y="301612"/>
                </a:lnTo>
                <a:lnTo>
                  <a:pt x="1145933" y="224739"/>
                </a:lnTo>
                <a:lnTo>
                  <a:pt x="1152880" y="178320"/>
                </a:lnTo>
                <a:lnTo>
                  <a:pt x="1156500" y="131991"/>
                </a:lnTo>
                <a:lnTo>
                  <a:pt x="1189075" y="131991"/>
                </a:lnTo>
                <a:lnTo>
                  <a:pt x="1200569" y="132918"/>
                </a:lnTo>
                <a:lnTo>
                  <a:pt x="1206461" y="136537"/>
                </a:lnTo>
                <a:lnTo>
                  <a:pt x="1208646" y="144119"/>
                </a:lnTo>
                <a:lnTo>
                  <a:pt x="1208951" y="156946"/>
                </a:lnTo>
                <a:lnTo>
                  <a:pt x="1208430" y="195859"/>
                </a:lnTo>
                <a:lnTo>
                  <a:pt x="1206677" y="242036"/>
                </a:lnTo>
                <a:lnTo>
                  <a:pt x="1203426" y="287642"/>
                </a:lnTo>
                <a:lnTo>
                  <a:pt x="1194193" y="339699"/>
                </a:lnTo>
                <a:lnTo>
                  <a:pt x="1174686" y="351116"/>
                </a:lnTo>
                <a:lnTo>
                  <a:pt x="1143381" y="350278"/>
                </a:lnTo>
                <a:lnTo>
                  <a:pt x="1132763" y="352475"/>
                </a:lnTo>
                <a:lnTo>
                  <a:pt x="1126312" y="358000"/>
                </a:lnTo>
                <a:lnTo>
                  <a:pt x="1123099" y="365264"/>
                </a:lnTo>
                <a:lnTo>
                  <a:pt x="1122235" y="372694"/>
                </a:lnTo>
                <a:lnTo>
                  <a:pt x="1125067" y="386638"/>
                </a:lnTo>
                <a:lnTo>
                  <a:pt x="1132497" y="393801"/>
                </a:lnTo>
                <a:lnTo>
                  <a:pt x="1142936" y="396443"/>
                </a:lnTo>
                <a:lnTo>
                  <a:pt x="1154811" y="396811"/>
                </a:lnTo>
                <a:lnTo>
                  <a:pt x="1185087" y="396494"/>
                </a:lnTo>
                <a:lnTo>
                  <a:pt x="1206004" y="394220"/>
                </a:lnTo>
                <a:lnTo>
                  <a:pt x="1220254" y="388061"/>
                </a:lnTo>
                <a:lnTo>
                  <a:pt x="1230541" y="376072"/>
                </a:lnTo>
                <a:lnTo>
                  <a:pt x="1238237" y="351116"/>
                </a:lnTo>
                <a:lnTo>
                  <a:pt x="1240917" y="342455"/>
                </a:lnTo>
                <a:lnTo>
                  <a:pt x="1247673" y="291274"/>
                </a:lnTo>
                <a:lnTo>
                  <a:pt x="1251585" y="233083"/>
                </a:lnTo>
                <a:lnTo>
                  <a:pt x="1253375" y="178320"/>
                </a:lnTo>
                <a:lnTo>
                  <a:pt x="1253807" y="13790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88559" y="571918"/>
            <a:ext cx="1268730" cy="401320"/>
          </a:xfrm>
          <a:custGeom>
            <a:avLst/>
            <a:gdLst/>
            <a:ahLst/>
            <a:cxnLst/>
            <a:rect l="l" t="t" r="r" b="b"/>
            <a:pathLst>
              <a:path w="1268730" h="401319">
                <a:moveTo>
                  <a:pt x="401040" y="308381"/>
                </a:moveTo>
                <a:lnTo>
                  <a:pt x="398932" y="299897"/>
                </a:lnTo>
                <a:lnTo>
                  <a:pt x="393687" y="294424"/>
                </a:lnTo>
                <a:lnTo>
                  <a:pt x="386943" y="291490"/>
                </a:lnTo>
                <a:lnTo>
                  <a:pt x="380314" y="290614"/>
                </a:lnTo>
                <a:lnTo>
                  <a:pt x="375031" y="291249"/>
                </a:lnTo>
                <a:lnTo>
                  <a:pt x="370420" y="294106"/>
                </a:lnTo>
                <a:lnTo>
                  <a:pt x="366217" y="300609"/>
                </a:lnTo>
                <a:lnTo>
                  <a:pt x="362115" y="312191"/>
                </a:lnTo>
                <a:lnTo>
                  <a:pt x="357784" y="326936"/>
                </a:lnTo>
                <a:lnTo>
                  <a:pt x="353174" y="338734"/>
                </a:lnTo>
                <a:lnTo>
                  <a:pt x="347535" y="346570"/>
                </a:lnTo>
                <a:lnTo>
                  <a:pt x="340118" y="349415"/>
                </a:lnTo>
                <a:lnTo>
                  <a:pt x="329971" y="348653"/>
                </a:lnTo>
                <a:lnTo>
                  <a:pt x="322402" y="343281"/>
                </a:lnTo>
                <a:lnTo>
                  <a:pt x="313651" y="328714"/>
                </a:lnTo>
                <a:lnTo>
                  <a:pt x="299935" y="300355"/>
                </a:lnTo>
                <a:lnTo>
                  <a:pt x="329349" y="255206"/>
                </a:lnTo>
                <a:lnTo>
                  <a:pt x="351586" y="210134"/>
                </a:lnTo>
                <a:lnTo>
                  <a:pt x="365658" y="173164"/>
                </a:lnTo>
                <a:lnTo>
                  <a:pt x="370573" y="152285"/>
                </a:lnTo>
                <a:lnTo>
                  <a:pt x="368465" y="144068"/>
                </a:lnTo>
                <a:lnTo>
                  <a:pt x="362953" y="137960"/>
                </a:lnTo>
                <a:lnTo>
                  <a:pt x="355231" y="134137"/>
                </a:lnTo>
                <a:lnTo>
                  <a:pt x="346468" y="132829"/>
                </a:lnTo>
                <a:lnTo>
                  <a:pt x="338112" y="134239"/>
                </a:lnTo>
                <a:lnTo>
                  <a:pt x="332613" y="138379"/>
                </a:lnTo>
                <a:lnTo>
                  <a:pt x="328853" y="145135"/>
                </a:lnTo>
                <a:lnTo>
                  <a:pt x="314540" y="187020"/>
                </a:lnTo>
                <a:lnTo>
                  <a:pt x="303364" y="213207"/>
                </a:lnTo>
                <a:lnTo>
                  <a:pt x="292595" y="233997"/>
                </a:lnTo>
                <a:lnTo>
                  <a:pt x="282587" y="250431"/>
                </a:lnTo>
                <a:lnTo>
                  <a:pt x="275158" y="215633"/>
                </a:lnTo>
                <a:lnTo>
                  <a:pt x="269735" y="180467"/>
                </a:lnTo>
                <a:lnTo>
                  <a:pt x="265988" y="145072"/>
                </a:lnTo>
                <a:lnTo>
                  <a:pt x="263550" y="109562"/>
                </a:lnTo>
                <a:lnTo>
                  <a:pt x="376504" y="109562"/>
                </a:lnTo>
                <a:lnTo>
                  <a:pt x="387362" y="108077"/>
                </a:lnTo>
                <a:lnTo>
                  <a:pt x="393941" y="103746"/>
                </a:lnTo>
                <a:lnTo>
                  <a:pt x="397192" y="96710"/>
                </a:lnTo>
                <a:lnTo>
                  <a:pt x="398068" y="87134"/>
                </a:lnTo>
                <a:lnTo>
                  <a:pt x="395884" y="76174"/>
                </a:lnTo>
                <a:lnTo>
                  <a:pt x="390461" y="70218"/>
                </a:lnTo>
                <a:lnTo>
                  <a:pt x="383438" y="67741"/>
                </a:lnTo>
                <a:lnTo>
                  <a:pt x="376504" y="67259"/>
                </a:lnTo>
                <a:lnTo>
                  <a:pt x="362966" y="67259"/>
                </a:lnTo>
                <a:lnTo>
                  <a:pt x="369735" y="62179"/>
                </a:lnTo>
                <a:lnTo>
                  <a:pt x="372275" y="56680"/>
                </a:lnTo>
                <a:lnTo>
                  <a:pt x="372275" y="52031"/>
                </a:lnTo>
                <a:lnTo>
                  <a:pt x="337947" y="13144"/>
                </a:lnTo>
                <a:lnTo>
                  <a:pt x="319392" y="4229"/>
                </a:lnTo>
                <a:lnTo>
                  <a:pt x="312559" y="5524"/>
                </a:lnTo>
                <a:lnTo>
                  <a:pt x="305384" y="9245"/>
                </a:lnTo>
                <a:lnTo>
                  <a:pt x="299707" y="15113"/>
                </a:lnTo>
                <a:lnTo>
                  <a:pt x="297395" y="22834"/>
                </a:lnTo>
                <a:lnTo>
                  <a:pt x="297395" y="30022"/>
                </a:lnTo>
                <a:lnTo>
                  <a:pt x="310934" y="41871"/>
                </a:lnTo>
                <a:lnTo>
                  <a:pt x="314731" y="45783"/>
                </a:lnTo>
                <a:lnTo>
                  <a:pt x="337159" y="67259"/>
                </a:lnTo>
                <a:lnTo>
                  <a:pt x="261429" y="67259"/>
                </a:lnTo>
                <a:lnTo>
                  <a:pt x="260997" y="55778"/>
                </a:lnTo>
                <a:lnTo>
                  <a:pt x="260604" y="29654"/>
                </a:lnTo>
                <a:lnTo>
                  <a:pt x="260172" y="18186"/>
                </a:lnTo>
                <a:lnTo>
                  <a:pt x="258445" y="10515"/>
                </a:lnTo>
                <a:lnTo>
                  <a:pt x="254292" y="4800"/>
                </a:lnTo>
                <a:lnTo>
                  <a:pt x="247370" y="1231"/>
                </a:lnTo>
                <a:lnTo>
                  <a:pt x="237324" y="0"/>
                </a:lnTo>
                <a:lnTo>
                  <a:pt x="224853" y="2451"/>
                </a:lnTo>
                <a:lnTo>
                  <a:pt x="218440" y="8509"/>
                </a:lnTo>
                <a:lnTo>
                  <a:pt x="216077" y="16230"/>
                </a:lnTo>
                <a:lnTo>
                  <a:pt x="215747" y="23685"/>
                </a:lnTo>
                <a:lnTo>
                  <a:pt x="215823" y="34239"/>
                </a:lnTo>
                <a:lnTo>
                  <a:pt x="216598" y="67259"/>
                </a:lnTo>
                <a:lnTo>
                  <a:pt x="77419" y="67259"/>
                </a:lnTo>
                <a:lnTo>
                  <a:pt x="56515" y="69532"/>
                </a:lnTo>
                <a:lnTo>
                  <a:pt x="41871" y="77254"/>
                </a:lnTo>
                <a:lnTo>
                  <a:pt x="33274" y="91706"/>
                </a:lnTo>
                <a:lnTo>
                  <a:pt x="30454" y="114211"/>
                </a:lnTo>
                <a:lnTo>
                  <a:pt x="30454" y="213626"/>
                </a:lnTo>
                <a:lnTo>
                  <a:pt x="28536" y="262953"/>
                </a:lnTo>
                <a:lnTo>
                  <a:pt x="23317" y="299872"/>
                </a:lnTo>
                <a:lnTo>
                  <a:pt x="15646" y="328142"/>
                </a:lnTo>
                <a:lnTo>
                  <a:pt x="6350" y="351536"/>
                </a:lnTo>
                <a:lnTo>
                  <a:pt x="1270" y="363385"/>
                </a:lnTo>
                <a:lnTo>
                  <a:pt x="0" y="367195"/>
                </a:lnTo>
                <a:lnTo>
                  <a:pt x="0" y="372681"/>
                </a:lnTo>
                <a:lnTo>
                  <a:pt x="2971" y="383641"/>
                </a:lnTo>
                <a:lnTo>
                  <a:pt x="10147" y="390829"/>
                </a:lnTo>
                <a:lnTo>
                  <a:pt x="18910" y="394766"/>
                </a:lnTo>
                <a:lnTo>
                  <a:pt x="26644" y="395960"/>
                </a:lnTo>
                <a:lnTo>
                  <a:pt x="34836" y="394690"/>
                </a:lnTo>
                <a:lnTo>
                  <a:pt x="59651" y="345186"/>
                </a:lnTo>
                <a:lnTo>
                  <a:pt x="71755" y="280936"/>
                </a:lnTo>
                <a:lnTo>
                  <a:pt x="75298" y="215734"/>
                </a:lnTo>
                <a:lnTo>
                  <a:pt x="75298" y="194589"/>
                </a:lnTo>
                <a:lnTo>
                  <a:pt x="127330" y="194589"/>
                </a:lnTo>
                <a:lnTo>
                  <a:pt x="136486" y="195097"/>
                </a:lnTo>
                <a:lnTo>
                  <a:pt x="142189" y="197446"/>
                </a:lnTo>
                <a:lnTo>
                  <a:pt x="145122" y="202793"/>
                </a:lnTo>
                <a:lnTo>
                  <a:pt x="145948" y="212356"/>
                </a:lnTo>
                <a:lnTo>
                  <a:pt x="145364" y="236740"/>
                </a:lnTo>
                <a:lnTo>
                  <a:pt x="141693" y="279679"/>
                </a:lnTo>
                <a:lnTo>
                  <a:pt x="102793" y="303314"/>
                </a:lnTo>
                <a:lnTo>
                  <a:pt x="94703" y="304685"/>
                </a:lnTo>
                <a:lnTo>
                  <a:pt x="92633" y="346036"/>
                </a:lnTo>
                <a:lnTo>
                  <a:pt x="124802" y="349846"/>
                </a:lnTo>
                <a:lnTo>
                  <a:pt x="145707" y="348399"/>
                </a:lnTo>
                <a:lnTo>
                  <a:pt x="183095" y="302920"/>
                </a:lnTo>
                <a:lnTo>
                  <a:pt x="189014" y="238226"/>
                </a:lnTo>
                <a:lnTo>
                  <a:pt x="189522" y="206438"/>
                </a:lnTo>
                <a:lnTo>
                  <a:pt x="186601" y="180962"/>
                </a:lnTo>
                <a:lnTo>
                  <a:pt x="177622" y="165773"/>
                </a:lnTo>
                <a:lnTo>
                  <a:pt x="162217" y="158419"/>
                </a:lnTo>
                <a:lnTo>
                  <a:pt x="140030" y="156514"/>
                </a:lnTo>
                <a:lnTo>
                  <a:pt x="75298" y="156514"/>
                </a:lnTo>
                <a:lnTo>
                  <a:pt x="75298" y="115062"/>
                </a:lnTo>
                <a:lnTo>
                  <a:pt x="80797" y="109562"/>
                </a:lnTo>
                <a:lnTo>
                  <a:pt x="219125" y="109562"/>
                </a:lnTo>
                <a:lnTo>
                  <a:pt x="222402" y="147815"/>
                </a:lnTo>
                <a:lnTo>
                  <a:pt x="227863" y="194119"/>
                </a:lnTo>
                <a:lnTo>
                  <a:pt x="236562" y="243827"/>
                </a:lnTo>
                <a:lnTo>
                  <a:pt x="249593" y="292315"/>
                </a:lnTo>
                <a:lnTo>
                  <a:pt x="232905" y="308292"/>
                </a:lnTo>
                <a:lnTo>
                  <a:pt x="215379" y="321818"/>
                </a:lnTo>
                <a:lnTo>
                  <a:pt x="193497" y="335495"/>
                </a:lnTo>
                <a:lnTo>
                  <a:pt x="163715" y="351955"/>
                </a:lnTo>
                <a:lnTo>
                  <a:pt x="152298" y="357886"/>
                </a:lnTo>
                <a:lnTo>
                  <a:pt x="148069" y="363385"/>
                </a:lnTo>
                <a:lnTo>
                  <a:pt x="148069" y="371424"/>
                </a:lnTo>
                <a:lnTo>
                  <a:pt x="149783" y="380428"/>
                </a:lnTo>
                <a:lnTo>
                  <a:pt x="154508" y="388289"/>
                </a:lnTo>
                <a:lnTo>
                  <a:pt x="161620" y="393852"/>
                </a:lnTo>
                <a:lnTo>
                  <a:pt x="170484" y="395960"/>
                </a:lnTo>
                <a:lnTo>
                  <a:pt x="175018" y="395630"/>
                </a:lnTo>
                <a:lnTo>
                  <a:pt x="217017" y="374802"/>
                </a:lnTo>
                <a:lnTo>
                  <a:pt x="256159" y="346659"/>
                </a:lnTo>
                <a:lnTo>
                  <a:pt x="268211" y="335876"/>
                </a:lnTo>
                <a:lnTo>
                  <a:pt x="276821" y="351637"/>
                </a:lnTo>
                <a:lnTo>
                  <a:pt x="292366" y="373113"/>
                </a:lnTo>
                <a:lnTo>
                  <a:pt x="314655" y="392049"/>
                </a:lnTo>
                <a:lnTo>
                  <a:pt x="343496" y="400189"/>
                </a:lnTo>
                <a:lnTo>
                  <a:pt x="357581" y="397090"/>
                </a:lnTo>
                <a:lnTo>
                  <a:pt x="384543" y="365925"/>
                </a:lnTo>
                <a:lnTo>
                  <a:pt x="399351" y="320116"/>
                </a:lnTo>
                <a:lnTo>
                  <a:pt x="401040" y="308381"/>
                </a:lnTo>
                <a:close/>
              </a:path>
              <a:path w="1268730" h="401319">
                <a:moveTo>
                  <a:pt x="579094" y="220687"/>
                </a:moveTo>
                <a:lnTo>
                  <a:pt x="563016" y="192747"/>
                </a:lnTo>
                <a:lnTo>
                  <a:pt x="552665" y="177507"/>
                </a:lnTo>
                <a:lnTo>
                  <a:pt x="544614" y="163537"/>
                </a:lnTo>
                <a:lnTo>
                  <a:pt x="538149" y="152107"/>
                </a:lnTo>
                <a:lnTo>
                  <a:pt x="532561" y="140677"/>
                </a:lnTo>
                <a:lnTo>
                  <a:pt x="532561" y="125437"/>
                </a:lnTo>
                <a:lnTo>
                  <a:pt x="556666" y="125437"/>
                </a:lnTo>
                <a:lnTo>
                  <a:pt x="564438" y="124167"/>
                </a:lnTo>
                <a:lnTo>
                  <a:pt x="570001" y="120357"/>
                </a:lnTo>
                <a:lnTo>
                  <a:pt x="573341" y="114007"/>
                </a:lnTo>
                <a:lnTo>
                  <a:pt x="574446" y="105117"/>
                </a:lnTo>
                <a:lnTo>
                  <a:pt x="573519" y="96227"/>
                </a:lnTo>
                <a:lnTo>
                  <a:pt x="570484" y="89877"/>
                </a:lnTo>
                <a:lnTo>
                  <a:pt x="564984" y="86067"/>
                </a:lnTo>
                <a:lnTo>
                  <a:pt x="556666" y="84797"/>
                </a:lnTo>
                <a:lnTo>
                  <a:pt x="532561" y="84797"/>
                </a:lnTo>
                <a:lnTo>
                  <a:pt x="532561" y="23837"/>
                </a:lnTo>
                <a:lnTo>
                  <a:pt x="531215" y="13677"/>
                </a:lnTo>
                <a:lnTo>
                  <a:pt x="527177" y="7327"/>
                </a:lnTo>
                <a:lnTo>
                  <a:pt x="520433" y="3517"/>
                </a:lnTo>
                <a:lnTo>
                  <a:pt x="510997" y="2247"/>
                </a:lnTo>
                <a:lnTo>
                  <a:pt x="499986" y="4787"/>
                </a:lnTo>
                <a:lnTo>
                  <a:pt x="494334" y="11137"/>
                </a:lnTo>
                <a:lnTo>
                  <a:pt x="492264" y="17487"/>
                </a:lnTo>
                <a:lnTo>
                  <a:pt x="492074" y="21297"/>
                </a:lnTo>
                <a:lnTo>
                  <a:pt x="491959" y="84797"/>
                </a:lnTo>
                <a:lnTo>
                  <a:pt x="452437" y="84797"/>
                </a:lnTo>
                <a:lnTo>
                  <a:pt x="445630" y="87337"/>
                </a:lnTo>
                <a:lnTo>
                  <a:pt x="440093" y="93687"/>
                </a:lnTo>
                <a:lnTo>
                  <a:pt x="437807" y="105117"/>
                </a:lnTo>
                <a:lnTo>
                  <a:pt x="440270" y="117817"/>
                </a:lnTo>
                <a:lnTo>
                  <a:pt x="446112" y="122897"/>
                </a:lnTo>
                <a:lnTo>
                  <a:pt x="452970" y="125437"/>
                </a:lnTo>
                <a:lnTo>
                  <a:pt x="489839" y="125437"/>
                </a:lnTo>
                <a:lnTo>
                  <a:pt x="482104" y="153377"/>
                </a:lnTo>
                <a:lnTo>
                  <a:pt x="472706" y="180047"/>
                </a:lnTo>
                <a:lnTo>
                  <a:pt x="461403" y="206717"/>
                </a:lnTo>
                <a:lnTo>
                  <a:pt x="447954" y="232117"/>
                </a:lnTo>
                <a:lnTo>
                  <a:pt x="438569" y="247357"/>
                </a:lnTo>
                <a:lnTo>
                  <a:pt x="433197" y="257517"/>
                </a:lnTo>
                <a:lnTo>
                  <a:pt x="430758" y="263867"/>
                </a:lnTo>
                <a:lnTo>
                  <a:pt x="430187" y="268947"/>
                </a:lnTo>
                <a:lnTo>
                  <a:pt x="432015" y="277837"/>
                </a:lnTo>
                <a:lnTo>
                  <a:pt x="436841" y="284187"/>
                </a:lnTo>
                <a:lnTo>
                  <a:pt x="443750" y="289267"/>
                </a:lnTo>
                <a:lnTo>
                  <a:pt x="451764" y="291807"/>
                </a:lnTo>
                <a:lnTo>
                  <a:pt x="458952" y="291807"/>
                </a:lnTo>
                <a:lnTo>
                  <a:pt x="479742" y="254977"/>
                </a:lnTo>
                <a:lnTo>
                  <a:pt x="491959" y="218147"/>
                </a:lnTo>
                <a:lnTo>
                  <a:pt x="491959" y="380707"/>
                </a:lnTo>
                <a:lnTo>
                  <a:pt x="492569" y="387057"/>
                </a:lnTo>
                <a:lnTo>
                  <a:pt x="495287" y="394677"/>
                </a:lnTo>
                <a:lnTo>
                  <a:pt x="501408" y="399757"/>
                </a:lnTo>
                <a:lnTo>
                  <a:pt x="512254" y="401027"/>
                </a:lnTo>
                <a:lnTo>
                  <a:pt x="523646" y="399757"/>
                </a:lnTo>
                <a:lnTo>
                  <a:pt x="529704" y="393407"/>
                </a:lnTo>
                <a:lnTo>
                  <a:pt x="532130" y="387057"/>
                </a:lnTo>
                <a:lnTo>
                  <a:pt x="532561" y="380707"/>
                </a:lnTo>
                <a:lnTo>
                  <a:pt x="532561" y="218147"/>
                </a:lnTo>
                <a:lnTo>
                  <a:pt x="532561" y="201637"/>
                </a:lnTo>
                <a:lnTo>
                  <a:pt x="550760" y="238467"/>
                </a:lnTo>
                <a:lnTo>
                  <a:pt x="554990" y="242277"/>
                </a:lnTo>
                <a:lnTo>
                  <a:pt x="560476" y="242277"/>
                </a:lnTo>
                <a:lnTo>
                  <a:pt x="566966" y="239737"/>
                </a:lnTo>
                <a:lnTo>
                  <a:pt x="572960" y="235927"/>
                </a:lnTo>
                <a:lnTo>
                  <a:pt x="577380" y="228307"/>
                </a:lnTo>
                <a:lnTo>
                  <a:pt x="579094" y="220687"/>
                </a:lnTo>
                <a:close/>
              </a:path>
              <a:path w="1268730" h="401319">
                <a:moveTo>
                  <a:pt x="640435" y="317207"/>
                </a:moveTo>
                <a:lnTo>
                  <a:pt x="612521" y="296887"/>
                </a:lnTo>
                <a:lnTo>
                  <a:pt x="607872" y="301967"/>
                </a:lnTo>
                <a:lnTo>
                  <a:pt x="604062" y="307047"/>
                </a:lnTo>
                <a:lnTo>
                  <a:pt x="595261" y="317207"/>
                </a:lnTo>
                <a:lnTo>
                  <a:pt x="587921" y="326097"/>
                </a:lnTo>
                <a:lnTo>
                  <a:pt x="580199" y="333717"/>
                </a:lnTo>
                <a:lnTo>
                  <a:pt x="570217" y="342607"/>
                </a:lnTo>
                <a:lnTo>
                  <a:pt x="560654" y="351497"/>
                </a:lnTo>
                <a:lnTo>
                  <a:pt x="555294" y="356577"/>
                </a:lnTo>
                <a:lnTo>
                  <a:pt x="552958" y="361657"/>
                </a:lnTo>
                <a:lnTo>
                  <a:pt x="552437" y="366737"/>
                </a:lnTo>
                <a:lnTo>
                  <a:pt x="554202" y="374357"/>
                </a:lnTo>
                <a:lnTo>
                  <a:pt x="558888" y="380707"/>
                </a:lnTo>
                <a:lnTo>
                  <a:pt x="565645" y="384517"/>
                </a:lnTo>
                <a:lnTo>
                  <a:pt x="573595" y="387057"/>
                </a:lnTo>
                <a:lnTo>
                  <a:pt x="580872" y="384517"/>
                </a:lnTo>
                <a:lnTo>
                  <a:pt x="589254" y="378167"/>
                </a:lnTo>
                <a:lnTo>
                  <a:pt x="597636" y="370547"/>
                </a:lnTo>
                <a:lnTo>
                  <a:pt x="604901" y="364197"/>
                </a:lnTo>
                <a:lnTo>
                  <a:pt x="614921" y="354037"/>
                </a:lnTo>
                <a:lnTo>
                  <a:pt x="626630" y="340067"/>
                </a:lnTo>
                <a:lnTo>
                  <a:pt x="636371" y="327367"/>
                </a:lnTo>
                <a:lnTo>
                  <a:pt x="640435" y="317207"/>
                </a:lnTo>
                <a:close/>
              </a:path>
              <a:path w="1268730" h="401319">
                <a:moveTo>
                  <a:pt x="818108" y="210527"/>
                </a:moveTo>
                <a:lnTo>
                  <a:pt x="815848" y="200367"/>
                </a:lnTo>
                <a:lnTo>
                  <a:pt x="810501" y="195287"/>
                </a:lnTo>
                <a:lnTo>
                  <a:pt x="804189" y="192747"/>
                </a:lnTo>
                <a:lnTo>
                  <a:pt x="601091" y="192747"/>
                </a:lnTo>
                <a:lnTo>
                  <a:pt x="595909" y="194017"/>
                </a:lnTo>
                <a:lnTo>
                  <a:pt x="589457" y="195287"/>
                </a:lnTo>
                <a:lnTo>
                  <a:pt x="583958" y="200367"/>
                </a:lnTo>
                <a:lnTo>
                  <a:pt x="581634" y="210527"/>
                </a:lnTo>
                <a:lnTo>
                  <a:pt x="584022" y="219417"/>
                </a:lnTo>
                <a:lnTo>
                  <a:pt x="589622" y="225767"/>
                </a:lnTo>
                <a:lnTo>
                  <a:pt x="596087" y="227037"/>
                </a:lnTo>
                <a:lnTo>
                  <a:pt x="805256" y="227037"/>
                </a:lnTo>
                <a:lnTo>
                  <a:pt x="811453" y="224497"/>
                </a:lnTo>
                <a:lnTo>
                  <a:pt x="816203" y="219417"/>
                </a:lnTo>
                <a:lnTo>
                  <a:pt x="818108" y="210527"/>
                </a:lnTo>
                <a:close/>
              </a:path>
              <a:path w="1268730" h="401319">
                <a:moveTo>
                  <a:pt x="831227" y="360387"/>
                </a:moveTo>
                <a:lnTo>
                  <a:pt x="829538" y="356577"/>
                </a:lnTo>
                <a:lnTo>
                  <a:pt x="825728" y="352767"/>
                </a:lnTo>
                <a:lnTo>
                  <a:pt x="798118" y="324827"/>
                </a:lnTo>
                <a:lnTo>
                  <a:pt x="792060" y="318477"/>
                </a:lnTo>
                <a:lnTo>
                  <a:pt x="787654" y="313397"/>
                </a:lnTo>
                <a:lnTo>
                  <a:pt x="781253" y="304507"/>
                </a:lnTo>
                <a:lnTo>
                  <a:pt x="776439" y="300697"/>
                </a:lnTo>
                <a:lnTo>
                  <a:pt x="771956" y="298157"/>
                </a:lnTo>
                <a:lnTo>
                  <a:pt x="766508" y="296887"/>
                </a:lnTo>
                <a:lnTo>
                  <a:pt x="758875" y="298157"/>
                </a:lnTo>
                <a:lnTo>
                  <a:pt x="752386" y="303237"/>
                </a:lnTo>
                <a:lnTo>
                  <a:pt x="747877" y="309587"/>
                </a:lnTo>
                <a:lnTo>
                  <a:pt x="746188" y="315937"/>
                </a:lnTo>
                <a:lnTo>
                  <a:pt x="747979" y="323557"/>
                </a:lnTo>
                <a:lnTo>
                  <a:pt x="752589" y="331177"/>
                </a:lnTo>
                <a:lnTo>
                  <a:pt x="758863" y="338797"/>
                </a:lnTo>
                <a:lnTo>
                  <a:pt x="765644" y="347687"/>
                </a:lnTo>
                <a:lnTo>
                  <a:pt x="775868" y="359117"/>
                </a:lnTo>
                <a:lnTo>
                  <a:pt x="787704" y="371817"/>
                </a:lnTo>
                <a:lnTo>
                  <a:pt x="799630" y="380707"/>
                </a:lnTo>
                <a:lnTo>
                  <a:pt x="810069" y="385787"/>
                </a:lnTo>
                <a:lnTo>
                  <a:pt x="817308" y="383247"/>
                </a:lnTo>
                <a:lnTo>
                  <a:pt x="824141" y="378167"/>
                </a:lnTo>
                <a:lnTo>
                  <a:pt x="829233" y="371817"/>
                </a:lnTo>
                <a:lnTo>
                  <a:pt x="831227" y="364197"/>
                </a:lnTo>
                <a:lnTo>
                  <a:pt x="831227" y="360387"/>
                </a:lnTo>
                <a:close/>
              </a:path>
              <a:path w="1268730" h="401319">
                <a:moveTo>
                  <a:pt x="832497" y="267677"/>
                </a:moveTo>
                <a:lnTo>
                  <a:pt x="830237" y="257517"/>
                </a:lnTo>
                <a:lnTo>
                  <a:pt x="824877" y="252437"/>
                </a:lnTo>
                <a:lnTo>
                  <a:pt x="818578" y="249897"/>
                </a:lnTo>
                <a:lnTo>
                  <a:pt x="578167" y="249897"/>
                </a:lnTo>
                <a:lnTo>
                  <a:pt x="571957" y="252437"/>
                </a:lnTo>
                <a:lnTo>
                  <a:pt x="567105" y="257517"/>
                </a:lnTo>
                <a:lnTo>
                  <a:pt x="565137" y="267677"/>
                </a:lnTo>
                <a:lnTo>
                  <a:pt x="567397" y="276567"/>
                </a:lnTo>
                <a:lnTo>
                  <a:pt x="572744" y="282917"/>
                </a:lnTo>
                <a:lnTo>
                  <a:pt x="579056" y="284187"/>
                </a:lnTo>
                <a:lnTo>
                  <a:pt x="678510" y="284187"/>
                </a:lnTo>
                <a:lnTo>
                  <a:pt x="678510" y="351497"/>
                </a:lnTo>
                <a:lnTo>
                  <a:pt x="677672" y="359117"/>
                </a:lnTo>
                <a:lnTo>
                  <a:pt x="663282" y="359117"/>
                </a:lnTo>
                <a:lnTo>
                  <a:pt x="649732" y="357847"/>
                </a:lnTo>
                <a:lnTo>
                  <a:pt x="641362" y="357847"/>
                </a:lnTo>
                <a:lnTo>
                  <a:pt x="634352" y="360387"/>
                </a:lnTo>
                <a:lnTo>
                  <a:pt x="629018" y="366737"/>
                </a:lnTo>
                <a:lnTo>
                  <a:pt x="626897" y="376897"/>
                </a:lnTo>
                <a:lnTo>
                  <a:pt x="629526" y="388327"/>
                </a:lnTo>
                <a:lnTo>
                  <a:pt x="636841" y="394677"/>
                </a:lnTo>
                <a:lnTo>
                  <a:pt x="647954" y="397217"/>
                </a:lnTo>
                <a:lnTo>
                  <a:pt x="687781" y="397217"/>
                </a:lnTo>
                <a:lnTo>
                  <a:pt x="705688" y="392137"/>
                </a:lnTo>
                <a:lnTo>
                  <a:pt x="716153" y="378167"/>
                </a:lnTo>
                <a:lnTo>
                  <a:pt x="718832" y="359117"/>
                </a:lnTo>
                <a:lnTo>
                  <a:pt x="719543" y="354037"/>
                </a:lnTo>
                <a:lnTo>
                  <a:pt x="719543" y="284187"/>
                </a:lnTo>
                <a:lnTo>
                  <a:pt x="818934" y="284187"/>
                </a:lnTo>
                <a:lnTo>
                  <a:pt x="825195" y="281647"/>
                </a:lnTo>
                <a:lnTo>
                  <a:pt x="830351" y="276567"/>
                </a:lnTo>
                <a:lnTo>
                  <a:pt x="832497" y="267677"/>
                </a:lnTo>
                <a:close/>
              </a:path>
              <a:path w="1268730" h="401319">
                <a:moveTo>
                  <a:pt x="832497" y="32727"/>
                </a:moveTo>
                <a:lnTo>
                  <a:pt x="830224" y="21297"/>
                </a:lnTo>
                <a:lnTo>
                  <a:pt x="824826" y="16217"/>
                </a:lnTo>
                <a:lnTo>
                  <a:pt x="818400" y="13677"/>
                </a:lnTo>
                <a:lnTo>
                  <a:pt x="717003" y="13677"/>
                </a:lnTo>
                <a:lnTo>
                  <a:pt x="717003" y="50507"/>
                </a:lnTo>
                <a:lnTo>
                  <a:pt x="717003" y="73367"/>
                </a:lnTo>
                <a:lnTo>
                  <a:pt x="717003" y="103847"/>
                </a:lnTo>
                <a:lnTo>
                  <a:pt x="717003" y="143217"/>
                </a:lnTo>
                <a:lnTo>
                  <a:pt x="683158" y="143217"/>
                </a:lnTo>
                <a:lnTo>
                  <a:pt x="683158" y="103847"/>
                </a:lnTo>
                <a:lnTo>
                  <a:pt x="717003" y="103847"/>
                </a:lnTo>
                <a:lnTo>
                  <a:pt x="717003" y="73367"/>
                </a:lnTo>
                <a:lnTo>
                  <a:pt x="683158" y="73367"/>
                </a:lnTo>
                <a:lnTo>
                  <a:pt x="683158" y="50507"/>
                </a:lnTo>
                <a:lnTo>
                  <a:pt x="717003" y="50507"/>
                </a:lnTo>
                <a:lnTo>
                  <a:pt x="717003" y="13677"/>
                </a:lnTo>
                <a:lnTo>
                  <a:pt x="579412" y="13677"/>
                </a:lnTo>
                <a:lnTo>
                  <a:pt x="572960" y="16217"/>
                </a:lnTo>
                <a:lnTo>
                  <a:pt x="567461" y="21297"/>
                </a:lnTo>
                <a:lnTo>
                  <a:pt x="565137" y="32727"/>
                </a:lnTo>
                <a:lnTo>
                  <a:pt x="567524" y="42887"/>
                </a:lnTo>
                <a:lnTo>
                  <a:pt x="573125" y="49237"/>
                </a:lnTo>
                <a:lnTo>
                  <a:pt x="579589" y="50507"/>
                </a:lnTo>
                <a:lnTo>
                  <a:pt x="650595" y="50507"/>
                </a:lnTo>
                <a:lnTo>
                  <a:pt x="650595" y="73367"/>
                </a:lnTo>
                <a:lnTo>
                  <a:pt x="650595" y="103847"/>
                </a:lnTo>
                <a:lnTo>
                  <a:pt x="650595" y="143217"/>
                </a:lnTo>
                <a:lnTo>
                  <a:pt x="620560" y="143217"/>
                </a:lnTo>
                <a:lnTo>
                  <a:pt x="618007" y="138137"/>
                </a:lnTo>
                <a:lnTo>
                  <a:pt x="618007" y="110197"/>
                </a:lnTo>
                <a:lnTo>
                  <a:pt x="619709" y="103847"/>
                </a:lnTo>
                <a:lnTo>
                  <a:pt x="650595" y="103847"/>
                </a:lnTo>
                <a:lnTo>
                  <a:pt x="650595" y="73367"/>
                </a:lnTo>
                <a:lnTo>
                  <a:pt x="622668" y="73367"/>
                </a:lnTo>
                <a:lnTo>
                  <a:pt x="603554" y="74637"/>
                </a:lnTo>
                <a:lnTo>
                  <a:pt x="591629" y="80987"/>
                </a:lnTo>
                <a:lnTo>
                  <a:pt x="585482" y="92417"/>
                </a:lnTo>
                <a:lnTo>
                  <a:pt x="583857" y="110197"/>
                </a:lnTo>
                <a:lnTo>
                  <a:pt x="583742" y="134327"/>
                </a:lnTo>
                <a:lnTo>
                  <a:pt x="585546" y="153377"/>
                </a:lnTo>
                <a:lnTo>
                  <a:pt x="591781" y="164807"/>
                </a:lnTo>
                <a:lnTo>
                  <a:pt x="603745" y="171157"/>
                </a:lnTo>
                <a:lnTo>
                  <a:pt x="622668" y="172427"/>
                </a:lnTo>
                <a:lnTo>
                  <a:pt x="779195" y="172427"/>
                </a:lnTo>
                <a:lnTo>
                  <a:pt x="798296" y="171157"/>
                </a:lnTo>
                <a:lnTo>
                  <a:pt x="810234" y="164807"/>
                </a:lnTo>
                <a:lnTo>
                  <a:pt x="816368" y="153377"/>
                </a:lnTo>
                <a:lnTo>
                  <a:pt x="817295" y="143217"/>
                </a:lnTo>
                <a:lnTo>
                  <a:pt x="818108" y="134327"/>
                </a:lnTo>
                <a:lnTo>
                  <a:pt x="817994" y="110197"/>
                </a:lnTo>
                <a:lnTo>
                  <a:pt x="817410" y="103847"/>
                </a:lnTo>
                <a:lnTo>
                  <a:pt x="816368" y="92417"/>
                </a:lnTo>
                <a:lnTo>
                  <a:pt x="810234" y="80987"/>
                </a:lnTo>
                <a:lnTo>
                  <a:pt x="798296" y="74637"/>
                </a:lnTo>
                <a:lnTo>
                  <a:pt x="783424" y="73660"/>
                </a:lnTo>
                <a:lnTo>
                  <a:pt x="783424" y="107657"/>
                </a:lnTo>
                <a:lnTo>
                  <a:pt x="783424" y="138137"/>
                </a:lnTo>
                <a:lnTo>
                  <a:pt x="779614" y="143217"/>
                </a:lnTo>
                <a:lnTo>
                  <a:pt x="749998" y="143217"/>
                </a:lnTo>
                <a:lnTo>
                  <a:pt x="749998" y="103847"/>
                </a:lnTo>
                <a:lnTo>
                  <a:pt x="779614" y="103847"/>
                </a:lnTo>
                <a:lnTo>
                  <a:pt x="783424" y="107657"/>
                </a:lnTo>
                <a:lnTo>
                  <a:pt x="783424" y="73660"/>
                </a:lnTo>
                <a:lnTo>
                  <a:pt x="779195" y="73367"/>
                </a:lnTo>
                <a:lnTo>
                  <a:pt x="749998" y="73367"/>
                </a:lnTo>
                <a:lnTo>
                  <a:pt x="749998" y="50507"/>
                </a:lnTo>
                <a:lnTo>
                  <a:pt x="818400" y="50507"/>
                </a:lnTo>
                <a:lnTo>
                  <a:pt x="824826" y="49237"/>
                </a:lnTo>
                <a:lnTo>
                  <a:pt x="830224" y="42887"/>
                </a:lnTo>
                <a:lnTo>
                  <a:pt x="832497" y="32727"/>
                </a:lnTo>
                <a:close/>
              </a:path>
              <a:path w="1268730" h="401319">
                <a:moveTo>
                  <a:pt x="983056" y="221234"/>
                </a:moveTo>
                <a:lnTo>
                  <a:pt x="980490" y="212356"/>
                </a:lnTo>
                <a:lnTo>
                  <a:pt x="974064" y="206476"/>
                </a:lnTo>
                <a:lnTo>
                  <a:pt x="965568" y="203212"/>
                </a:lnTo>
                <a:lnTo>
                  <a:pt x="956830" y="202196"/>
                </a:lnTo>
                <a:lnTo>
                  <a:pt x="953033" y="202196"/>
                </a:lnTo>
                <a:lnTo>
                  <a:pt x="930605" y="240703"/>
                </a:lnTo>
                <a:lnTo>
                  <a:pt x="923810" y="257683"/>
                </a:lnTo>
                <a:lnTo>
                  <a:pt x="914628" y="277241"/>
                </a:lnTo>
                <a:lnTo>
                  <a:pt x="904671" y="296075"/>
                </a:lnTo>
                <a:lnTo>
                  <a:pt x="895489" y="310921"/>
                </a:lnTo>
                <a:lnTo>
                  <a:pt x="882700" y="329260"/>
                </a:lnTo>
                <a:lnTo>
                  <a:pt x="876033" y="339636"/>
                </a:lnTo>
                <a:lnTo>
                  <a:pt x="873480" y="345490"/>
                </a:lnTo>
                <a:lnTo>
                  <a:pt x="873074" y="350266"/>
                </a:lnTo>
                <a:lnTo>
                  <a:pt x="875677" y="359308"/>
                </a:lnTo>
                <a:lnTo>
                  <a:pt x="882218" y="366395"/>
                </a:lnTo>
                <a:lnTo>
                  <a:pt x="890739" y="371030"/>
                </a:lnTo>
                <a:lnTo>
                  <a:pt x="899299" y="372681"/>
                </a:lnTo>
                <a:lnTo>
                  <a:pt x="905725" y="371767"/>
                </a:lnTo>
                <a:lnTo>
                  <a:pt x="934415" y="336727"/>
                </a:lnTo>
                <a:lnTo>
                  <a:pt x="955395" y="297383"/>
                </a:lnTo>
                <a:lnTo>
                  <a:pt x="979919" y="235826"/>
                </a:lnTo>
                <a:lnTo>
                  <a:pt x="983056" y="221234"/>
                </a:lnTo>
                <a:close/>
              </a:path>
              <a:path w="1268730" h="401319">
                <a:moveTo>
                  <a:pt x="1241526" y="39331"/>
                </a:moveTo>
                <a:lnTo>
                  <a:pt x="1238808" y="27355"/>
                </a:lnTo>
                <a:lnTo>
                  <a:pt x="1232484" y="21196"/>
                </a:lnTo>
                <a:lnTo>
                  <a:pt x="1225283" y="18935"/>
                </a:lnTo>
                <a:lnTo>
                  <a:pt x="1219962" y="18605"/>
                </a:lnTo>
                <a:lnTo>
                  <a:pt x="917498" y="18605"/>
                </a:lnTo>
                <a:lnTo>
                  <a:pt x="911974" y="18935"/>
                </a:lnTo>
                <a:lnTo>
                  <a:pt x="904798" y="21247"/>
                </a:lnTo>
                <a:lnTo>
                  <a:pt x="898575" y="27533"/>
                </a:lnTo>
                <a:lnTo>
                  <a:pt x="895921" y="39751"/>
                </a:lnTo>
                <a:lnTo>
                  <a:pt x="898639" y="51739"/>
                </a:lnTo>
                <a:lnTo>
                  <a:pt x="904963" y="57899"/>
                </a:lnTo>
                <a:lnTo>
                  <a:pt x="912152" y="60172"/>
                </a:lnTo>
                <a:lnTo>
                  <a:pt x="917498" y="60490"/>
                </a:lnTo>
                <a:lnTo>
                  <a:pt x="1219962" y="60490"/>
                </a:lnTo>
                <a:lnTo>
                  <a:pt x="1225651" y="60159"/>
                </a:lnTo>
                <a:lnTo>
                  <a:pt x="1232801" y="57848"/>
                </a:lnTo>
                <a:lnTo>
                  <a:pt x="1238923" y="51562"/>
                </a:lnTo>
                <a:lnTo>
                  <a:pt x="1241526" y="39331"/>
                </a:lnTo>
                <a:close/>
              </a:path>
              <a:path w="1268730" h="401319">
                <a:moveTo>
                  <a:pt x="1263116" y="350266"/>
                </a:moveTo>
                <a:lnTo>
                  <a:pt x="1262710" y="345795"/>
                </a:lnTo>
                <a:lnTo>
                  <a:pt x="1260246" y="340169"/>
                </a:lnTo>
                <a:lnTo>
                  <a:pt x="1253820" y="329869"/>
                </a:lnTo>
                <a:lnTo>
                  <a:pt x="1241526" y="311353"/>
                </a:lnTo>
                <a:lnTo>
                  <a:pt x="1226489" y="286118"/>
                </a:lnTo>
                <a:lnTo>
                  <a:pt x="1214145" y="260477"/>
                </a:lnTo>
                <a:lnTo>
                  <a:pt x="1204010" y="235826"/>
                </a:lnTo>
                <a:lnTo>
                  <a:pt x="1196276" y="215315"/>
                </a:lnTo>
                <a:lnTo>
                  <a:pt x="1194993" y="212356"/>
                </a:lnTo>
                <a:lnTo>
                  <a:pt x="1191196" y="201777"/>
                </a:lnTo>
                <a:lnTo>
                  <a:pt x="1178509" y="201777"/>
                </a:lnTo>
                <a:lnTo>
                  <a:pt x="1173873" y="202069"/>
                </a:lnTo>
                <a:lnTo>
                  <a:pt x="1164907" y="204101"/>
                </a:lnTo>
                <a:lnTo>
                  <a:pt x="1156182" y="209638"/>
                </a:lnTo>
                <a:lnTo>
                  <a:pt x="1152271" y="220395"/>
                </a:lnTo>
                <a:lnTo>
                  <a:pt x="1155560" y="235826"/>
                </a:lnTo>
                <a:lnTo>
                  <a:pt x="1181011" y="298272"/>
                </a:lnTo>
                <a:lnTo>
                  <a:pt x="1202194" y="338416"/>
                </a:lnTo>
                <a:lnTo>
                  <a:pt x="1230147" y="372275"/>
                </a:lnTo>
                <a:lnTo>
                  <a:pt x="1236459" y="373113"/>
                </a:lnTo>
                <a:lnTo>
                  <a:pt x="1245793" y="371322"/>
                </a:lnTo>
                <a:lnTo>
                  <a:pt x="1254379" y="366445"/>
                </a:lnTo>
                <a:lnTo>
                  <a:pt x="1260678" y="359194"/>
                </a:lnTo>
                <a:lnTo>
                  <a:pt x="1263116" y="350266"/>
                </a:lnTo>
                <a:close/>
              </a:path>
              <a:path w="1268730" h="401319">
                <a:moveTo>
                  <a:pt x="1268603" y="149745"/>
                </a:moveTo>
                <a:lnTo>
                  <a:pt x="1265885" y="137515"/>
                </a:lnTo>
                <a:lnTo>
                  <a:pt x="1259560" y="131229"/>
                </a:lnTo>
                <a:lnTo>
                  <a:pt x="1252359" y="128917"/>
                </a:lnTo>
                <a:lnTo>
                  <a:pt x="1247038" y="128587"/>
                </a:lnTo>
                <a:lnTo>
                  <a:pt x="890422" y="128587"/>
                </a:lnTo>
                <a:lnTo>
                  <a:pt x="884897" y="128917"/>
                </a:lnTo>
                <a:lnTo>
                  <a:pt x="877722" y="131229"/>
                </a:lnTo>
                <a:lnTo>
                  <a:pt x="871499" y="137515"/>
                </a:lnTo>
                <a:lnTo>
                  <a:pt x="868845" y="149745"/>
                </a:lnTo>
                <a:lnTo>
                  <a:pt x="871562" y="161975"/>
                </a:lnTo>
                <a:lnTo>
                  <a:pt x="877887" y="168249"/>
                </a:lnTo>
                <a:lnTo>
                  <a:pt x="885075" y="170561"/>
                </a:lnTo>
                <a:lnTo>
                  <a:pt x="890422" y="170891"/>
                </a:lnTo>
                <a:lnTo>
                  <a:pt x="1046099" y="170891"/>
                </a:lnTo>
                <a:lnTo>
                  <a:pt x="1046099" y="333336"/>
                </a:lnTo>
                <a:lnTo>
                  <a:pt x="1044232" y="342696"/>
                </a:lnTo>
                <a:lnTo>
                  <a:pt x="1039482" y="347624"/>
                </a:lnTo>
                <a:lnTo>
                  <a:pt x="1033068" y="349529"/>
                </a:lnTo>
                <a:lnTo>
                  <a:pt x="1026210" y="349846"/>
                </a:lnTo>
                <a:lnTo>
                  <a:pt x="993635" y="349415"/>
                </a:lnTo>
                <a:lnTo>
                  <a:pt x="986358" y="349758"/>
                </a:lnTo>
                <a:lnTo>
                  <a:pt x="978611" y="352171"/>
                </a:lnTo>
                <a:lnTo>
                  <a:pt x="972451" y="358698"/>
                </a:lnTo>
                <a:lnTo>
                  <a:pt x="970026" y="371030"/>
                </a:lnTo>
                <a:lnTo>
                  <a:pt x="969975" y="371767"/>
                </a:lnTo>
                <a:lnTo>
                  <a:pt x="970381" y="376618"/>
                </a:lnTo>
                <a:lnTo>
                  <a:pt x="1008761" y="396786"/>
                </a:lnTo>
                <a:lnTo>
                  <a:pt x="1015631" y="396798"/>
                </a:lnTo>
                <a:lnTo>
                  <a:pt x="1048651" y="396011"/>
                </a:lnTo>
                <a:lnTo>
                  <a:pt x="1072642" y="390512"/>
                </a:lnTo>
                <a:lnTo>
                  <a:pt x="1087259" y="375564"/>
                </a:lnTo>
                <a:lnTo>
                  <a:pt x="1091628" y="349846"/>
                </a:lnTo>
                <a:lnTo>
                  <a:pt x="1092212" y="346456"/>
                </a:lnTo>
                <a:lnTo>
                  <a:pt x="1092212" y="170891"/>
                </a:lnTo>
                <a:lnTo>
                  <a:pt x="1247038" y="170891"/>
                </a:lnTo>
                <a:lnTo>
                  <a:pt x="1252537" y="170561"/>
                </a:lnTo>
                <a:lnTo>
                  <a:pt x="1259713" y="168249"/>
                </a:lnTo>
                <a:lnTo>
                  <a:pt x="1265936" y="161975"/>
                </a:lnTo>
                <a:lnTo>
                  <a:pt x="1268603" y="149745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788534" y="1198993"/>
            <a:ext cx="1383097" cy="214937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12278297" y="1132966"/>
            <a:ext cx="2472690" cy="289560"/>
          </a:xfrm>
          <a:custGeom>
            <a:avLst/>
            <a:gdLst/>
            <a:ahLst/>
            <a:cxnLst/>
            <a:rect l="l" t="t" r="r" b="b"/>
            <a:pathLst>
              <a:path w="2472690" h="289559">
                <a:moveTo>
                  <a:pt x="144195" y="98450"/>
                </a:moveTo>
                <a:lnTo>
                  <a:pt x="135966" y="98145"/>
                </a:lnTo>
                <a:lnTo>
                  <a:pt x="111582" y="98145"/>
                </a:lnTo>
                <a:lnTo>
                  <a:pt x="113982" y="87414"/>
                </a:lnTo>
                <a:lnTo>
                  <a:pt x="116471" y="74333"/>
                </a:lnTo>
                <a:lnTo>
                  <a:pt x="118427" y="62750"/>
                </a:lnTo>
                <a:lnTo>
                  <a:pt x="119799" y="53035"/>
                </a:lnTo>
                <a:lnTo>
                  <a:pt x="139014" y="53035"/>
                </a:lnTo>
                <a:lnTo>
                  <a:pt x="142049" y="49072"/>
                </a:lnTo>
                <a:lnTo>
                  <a:pt x="142049" y="30784"/>
                </a:lnTo>
                <a:lnTo>
                  <a:pt x="97243" y="30784"/>
                </a:lnTo>
                <a:lnTo>
                  <a:pt x="97243" y="53035"/>
                </a:lnTo>
                <a:lnTo>
                  <a:pt x="95631" y="64414"/>
                </a:lnTo>
                <a:lnTo>
                  <a:pt x="93853" y="75704"/>
                </a:lnTo>
                <a:lnTo>
                  <a:pt x="91808" y="86944"/>
                </a:lnTo>
                <a:lnTo>
                  <a:pt x="89319" y="98145"/>
                </a:lnTo>
                <a:lnTo>
                  <a:pt x="60667" y="98145"/>
                </a:lnTo>
                <a:lnTo>
                  <a:pt x="58928" y="85572"/>
                </a:lnTo>
                <a:lnTo>
                  <a:pt x="57238" y="74333"/>
                </a:lnTo>
                <a:lnTo>
                  <a:pt x="55448" y="63728"/>
                </a:lnTo>
                <a:lnTo>
                  <a:pt x="53352" y="53035"/>
                </a:lnTo>
                <a:lnTo>
                  <a:pt x="97243" y="53035"/>
                </a:lnTo>
                <a:lnTo>
                  <a:pt x="97243" y="30784"/>
                </a:lnTo>
                <a:lnTo>
                  <a:pt x="87807" y="30784"/>
                </a:lnTo>
                <a:lnTo>
                  <a:pt x="87807" y="6083"/>
                </a:lnTo>
                <a:lnTo>
                  <a:pt x="83527" y="2730"/>
                </a:lnTo>
                <a:lnTo>
                  <a:pt x="67068" y="2730"/>
                </a:lnTo>
                <a:lnTo>
                  <a:pt x="63715" y="7315"/>
                </a:lnTo>
                <a:lnTo>
                  <a:pt x="63715" y="30784"/>
                </a:lnTo>
                <a:lnTo>
                  <a:pt x="13119" y="30784"/>
                </a:lnTo>
                <a:lnTo>
                  <a:pt x="6108" y="31699"/>
                </a:lnTo>
                <a:lnTo>
                  <a:pt x="6108" y="49987"/>
                </a:lnTo>
                <a:lnTo>
                  <a:pt x="10375" y="53035"/>
                </a:lnTo>
                <a:lnTo>
                  <a:pt x="30784" y="53035"/>
                </a:lnTo>
                <a:lnTo>
                  <a:pt x="33743" y="66941"/>
                </a:lnTo>
                <a:lnTo>
                  <a:pt x="36131" y="80619"/>
                </a:lnTo>
                <a:lnTo>
                  <a:pt x="37820" y="91782"/>
                </a:lnTo>
                <a:lnTo>
                  <a:pt x="38722" y="98145"/>
                </a:lnTo>
                <a:lnTo>
                  <a:pt x="9461" y="98145"/>
                </a:lnTo>
                <a:lnTo>
                  <a:pt x="927" y="98450"/>
                </a:lnTo>
                <a:lnTo>
                  <a:pt x="927" y="120700"/>
                </a:lnTo>
                <a:lnTo>
                  <a:pt x="63715" y="120700"/>
                </a:lnTo>
                <a:lnTo>
                  <a:pt x="63715" y="150876"/>
                </a:lnTo>
                <a:lnTo>
                  <a:pt x="9461" y="150876"/>
                </a:lnTo>
                <a:lnTo>
                  <a:pt x="5194" y="154533"/>
                </a:lnTo>
                <a:lnTo>
                  <a:pt x="5194" y="173443"/>
                </a:lnTo>
                <a:lnTo>
                  <a:pt x="61277" y="173443"/>
                </a:lnTo>
                <a:lnTo>
                  <a:pt x="49657" y="190004"/>
                </a:lnTo>
                <a:lnTo>
                  <a:pt x="37312" y="204419"/>
                </a:lnTo>
                <a:lnTo>
                  <a:pt x="25146" y="216611"/>
                </a:lnTo>
                <a:lnTo>
                  <a:pt x="14033" y="226479"/>
                </a:lnTo>
                <a:lnTo>
                  <a:pt x="317" y="237756"/>
                </a:lnTo>
                <a:lnTo>
                  <a:pt x="0" y="238061"/>
                </a:lnTo>
                <a:lnTo>
                  <a:pt x="0" y="249948"/>
                </a:lnTo>
                <a:lnTo>
                  <a:pt x="5486" y="256654"/>
                </a:lnTo>
                <a:lnTo>
                  <a:pt x="16459" y="256654"/>
                </a:lnTo>
                <a:lnTo>
                  <a:pt x="19824" y="254825"/>
                </a:lnTo>
                <a:lnTo>
                  <a:pt x="52768" y="220091"/>
                </a:lnTo>
                <a:lnTo>
                  <a:pt x="63715" y="206057"/>
                </a:lnTo>
                <a:lnTo>
                  <a:pt x="63715" y="285305"/>
                </a:lnTo>
                <a:lnTo>
                  <a:pt x="68287" y="288353"/>
                </a:lnTo>
                <a:lnTo>
                  <a:pt x="87185" y="288353"/>
                </a:lnTo>
                <a:lnTo>
                  <a:pt x="87376" y="282981"/>
                </a:lnTo>
                <a:lnTo>
                  <a:pt x="87490" y="206057"/>
                </a:lnTo>
                <a:lnTo>
                  <a:pt x="87490" y="200266"/>
                </a:lnTo>
                <a:lnTo>
                  <a:pt x="90678" y="204724"/>
                </a:lnTo>
                <a:lnTo>
                  <a:pt x="116763" y="235318"/>
                </a:lnTo>
                <a:lnTo>
                  <a:pt x="118897" y="236232"/>
                </a:lnTo>
                <a:lnTo>
                  <a:pt x="128955" y="236232"/>
                </a:lnTo>
                <a:lnTo>
                  <a:pt x="134429" y="228917"/>
                </a:lnTo>
                <a:lnTo>
                  <a:pt x="134429" y="218554"/>
                </a:lnTo>
                <a:lnTo>
                  <a:pt x="133832" y="217944"/>
                </a:lnTo>
                <a:lnTo>
                  <a:pt x="121031" y="206971"/>
                </a:lnTo>
                <a:lnTo>
                  <a:pt x="114642" y="201218"/>
                </a:lnTo>
                <a:lnTo>
                  <a:pt x="113703" y="200266"/>
                </a:lnTo>
                <a:lnTo>
                  <a:pt x="106705" y="193179"/>
                </a:lnTo>
                <a:lnTo>
                  <a:pt x="98310" y="183654"/>
                </a:lnTo>
                <a:lnTo>
                  <a:pt x="90538" y="173443"/>
                </a:lnTo>
                <a:lnTo>
                  <a:pt x="133223" y="173443"/>
                </a:lnTo>
                <a:lnTo>
                  <a:pt x="140538" y="171919"/>
                </a:lnTo>
                <a:lnTo>
                  <a:pt x="140538" y="150876"/>
                </a:lnTo>
                <a:lnTo>
                  <a:pt x="87490" y="150876"/>
                </a:lnTo>
                <a:lnTo>
                  <a:pt x="87490" y="120700"/>
                </a:lnTo>
                <a:lnTo>
                  <a:pt x="144195" y="120700"/>
                </a:lnTo>
                <a:lnTo>
                  <a:pt x="144195" y="98450"/>
                </a:lnTo>
                <a:close/>
              </a:path>
              <a:path w="2472690" h="289559">
                <a:moveTo>
                  <a:pt x="285635" y="101803"/>
                </a:moveTo>
                <a:lnTo>
                  <a:pt x="282270" y="97536"/>
                </a:lnTo>
                <a:lnTo>
                  <a:pt x="177723" y="97536"/>
                </a:lnTo>
                <a:lnTo>
                  <a:pt x="177723" y="47244"/>
                </a:lnTo>
                <a:lnTo>
                  <a:pt x="190512" y="45415"/>
                </a:lnTo>
                <a:lnTo>
                  <a:pt x="229146" y="40665"/>
                </a:lnTo>
                <a:lnTo>
                  <a:pt x="238379" y="39319"/>
                </a:lnTo>
                <a:lnTo>
                  <a:pt x="276771" y="26250"/>
                </a:lnTo>
                <a:lnTo>
                  <a:pt x="276783" y="14617"/>
                </a:lnTo>
                <a:lnTo>
                  <a:pt x="272516" y="7912"/>
                </a:lnTo>
                <a:lnTo>
                  <a:pt x="264896" y="7912"/>
                </a:lnTo>
                <a:lnTo>
                  <a:pt x="258584" y="9131"/>
                </a:lnTo>
                <a:lnTo>
                  <a:pt x="231648" y="14871"/>
                </a:lnTo>
                <a:lnTo>
                  <a:pt x="222237" y="16764"/>
                </a:lnTo>
                <a:lnTo>
                  <a:pt x="212852" y="18059"/>
                </a:lnTo>
                <a:lnTo>
                  <a:pt x="175895" y="22555"/>
                </a:lnTo>
                <a:lnTo>
                  <a:pt x="162864" y="26250"/>
                </a:lnTo>
                <a:lnTo>
                  <a:pt x="156159" y="33108"/>
                </a:lnTo>
                <a:lnTo>
                  <a:pt x="153695" y="43688"/>
                </a:lnTo>
                <a:lnTo>
                  <a:pt x="153339" y="58521"/>
                </a:lnTo>
                <a:lnTo>
                  <a:pt x="153263" y="143878"/>
                </a:lnTo>
                <a:lnTo>
                  <a:pt x="152120" y="170014"/>
                </a:lnTo>
                <a:lnTo>
                  <a:pt x="147383" y="200266"/>
                </a:lnTo>
                <a:lnTo>
                  <a:pt x="137655" y="231076"/>
                </a:lnTo>
                <a:lnTo>
                  <a:pt x="121323" y="260921"/>
                </a:lnTo>
                <a:lnTo>
                  <a:pt x="117983" y="265493"/>
                </a:lnTo>
                <a:lnTo>
                  <a:pt x="116763" y="267931"/>
                </a:lnTo>
                <a:lnTo>
                  <a:pt x="116763" y="277990"/>
                </a:lnTo>
                <a:lnTo>
                  <a:pt x="123456" y="283476"/>
                </a:lnTo>
                <a:lnTo>
                  <a:pt x="130771" y="283476"/>
                </a:lnTo>
                <a:lnTo>
                  <a:pt x="134848" y="282981"/>
                </a:lnTo>
                <a:lnTo>
                  <a:pt x="158153" y="248399"/>
                </a:lnTo>
                <a:lnTo>
                  <a:pt x="171767" y="206057"/>
                </a:lnTo>
                <a:lnTo>
                  <a:pt x="177342" y="158889"/>
                </a:lnTo>
                <a:lnTo>
                  <a:pt x="177723" y="121920"/>
                </a:lnTo>
                <a:lnTo>
                  <a:pt x="223443" y="121920"/>
                </a:lnTo>
                <a:lnTo>
                  <a:pt x="223532" y="280657"/>
                </a:lnTo>
                <a:lnTo>
                  <a:pt x="224053" y="288061"/>
                </a:lnTo>
                <a:lnTo>
                  <a:pt x="243878" y="288061"/>
                </a:lnTo>
                <a:lnTo>
                  <a:pt x="248437" y="285305"/>
                </a:lnTo>
                <a:lnTo>
                  <a:pt x="248437" y="121920"/>
                </a:lnTo>
                <a:lnTo>
                  <a:pt x="285635" y="121920"/>
                </a:lnTo>
                <a:lnTo>
                  <a:pt x="285635" y="101803"/>
                </a:lnTo>
                <a:close/>
              </a:path>
              <a:path w="2472690" h="289559">
                <a:moveTo>
                  <a:pt x="370357" y="117348"/>
                </a:moveTo>
                <a:lnTo>
                  <a:pt x="338035" y="95783"/>
                </a:lnTo>
                <a:lnTo>
                  <a:pt x="324027" y="89611"/>
                </a:lnTo>
                <a:lnTo>
                  <a:pt x="318541" y="89611"/>
                </a:lnTo>
                <a:lnTo>
                  <a:pt x="313042" y="94792"/>
                </a:lnTo>
                <a:lnTo>
                  <a:pt x="312127" y="101498"/>
                </a:lnTo>
                <a:lnTo>
                  <a:pt x="311518" y="106984"/>
                </a:lnTo>
                <a:lnTo>
                  <a:pt x="314274" y="109423"/>
                </a:lnTo>
                <a:lnTo>
                  <a:pt x="319608" y="113411"/>
                </a:lnTo>
                <a:lnTo>
                  <a:pt x="326275" y="117957"/>
                </a:lnTo>
                <a:lnTo>
                  <a:pt x="337743" y="125577"/>
                </a:lnTo>
                <a:lnTo>
                  <a:pt x="354507" y="137160"/>
                </a:lnTo>
                <a:lnTo>
                  <a:pt x="365175" y="137160"/>
                </a:lnTo>
                <a:lnTo>
                  <a:pt x="370357" y="128028"/>
                </a:lnTo>
                <a:lnTo>
                  <a:pt x="370357" y="117348"/>
                </a:lnTo>
                <a:close/>
              </a:path>
              <a:path w="2472690" h="289559">
                <a:moveTo>
                  <a:pt x="372186" y="164896"/>
                </a:moveTo>
                <a:lnTo>
                  <a:pt x="350850" y="164896"/>
                </a:lnTo>
                <a:lnTo>
                  <a:pt x="349008" y="171005"/>
                </a:lnTo>
                <a:lnTo>
                  <a:pt x="348107" y="174967"/>
                </a:lnTo>
                <a:lnTo>
                  <a:pt x="344982" y="186855"/>
                </a:lnTo>
                <a:lnTo>
                  <a:pt x="340029" y="203238"/>
                </a:lnTo>
                <a:lnTo>
                  <a:pt x="332244" y="224345"/>
                </a:lnTo>
                <a:lnTo>
                  <a:pt x="320967" y="249339"/>
                </a:lnTo>
                <a:lnTo>
                  <a:pt x="312432" y="266407"/>
                </a:lnTo>
                <a:lnTo>
                  <a:pt x="312432" y="277380"/>
                </a:lnTo>
                <a:lnTo>
                  <a:pt x="320065" y="281647"/>
                </a:lnTo>
                <a:lnTo>
                  <a:pt x="326466" y="281647"/>
                </a:lnTo>
                <a:lnTo>
                  <a:pt x="357009" y="229171"/>
                </a:lnTo>
                <a:lnTo>
                  <a:pt x="370344" y="186855"/>
                </a:lnTo>
                <a:lnTo>
                  <a:pt x="372186" y="176187"/>
                </a:lnTo>
                <a:lnTo>
                  <a:pt x="372186" y="164896"/>
                </a:lnTo>
                <a:close/>
              </a:path>
              <a:path w="2472690" h="289559">
                <a:moveTo>
                  <a:pt x="384073" y="33528"/>
                </a:moveTo>
                <a:lnTo>
                  <a:pt x="380415" y="30784"/>
                </a:lnTo>
                <a:lnTo>
                  <a:pt x="366090" y="22555"/>
                </a:lnTo>
                <a:lnTo>
                  <a:pt x="359232" y="18554"/>
                </a:lnTo>
                <a:lnTo>
                  <a:pt x="350354" y="13601"/>
                </a:lnTo>
                <a:lnTo>
                  <a:pt x="341871" y="9398"/>
                </a:lnTo>
                <a:lnTo>
                  <a:pt x="336207" y="7620"/>
                </a:lnTo>
                <a:lnTo>
                  <a:pt x="330123" y="7620"/>
                </a:lnTo>
                <a:lnTo>
                  <a:pt x="324942" y="12788"/>
                </a:lnTo>
                <a:lnTo>
                  <a:pt x="323710" y="19812"/>
                </a:lnTo>
                <a:lnTo>
                  <a:pt x="323100" y="24688"/>
                </a:lnTo>
                <a:lnTo>
                  <a:pt x="325551" y="27736"/>
                </a:lnTo>
                <a:lnTo>
                  <a:pt x="329209" y="30162"/>
                </a:lnTo>
                <a:lnTo>
                  <a:pt x="342582" y="38290"/>
                </a:lnTo>
                <a:lnTo>
                  <a:pt x="349656" y="42646"/>
                </a:lnTo>
                <a:lnTo>
                  <a:pt x="355727" y="46634"/>
                </a:lnTo>
                <a:lnTo>
                  <a:pt x="366090" y="53644"/>
                </a:lnTo>
                <a:lnTo>
                  <a:pt x="368223" y="54559"/>
                </a:lnTo>
                <a:lnTo>
                  <a:pt x="378587" y="54559"/>
                </a:lnTo>
                <a:lnTo>
                  <a:pt x="384073" y="46024"/>
                </a:lnTo>
                <a:lnTo>
                  <a:pt x="384073" y="33528"/>
                </a:lnTo>
                <a:close/>
              </a:path>
              <a:path w="2472690" h="289559">
                <a:moveTo>
                  <a:pt x="426745" y="200875"/>
                </a:moveTo>
                <a:lnTo>
                  <a:pt x="421881" y="197523"/>
                </a:lnTo>
                <a:lnTo>
                  <a:pt x="408762" y="197523"/>
                </a:lnTo>
                <a:lnTo>
                  <a:pt x="406933" y="201180"/>
                </a:lnTo>
                <a:lnTo>
                  <a:pt x="405142" y="206870"/>
                </a:lnTo>
                <a:lnTo>
                  <a:pt x="402056" y="216128"/>
                </a:lnTo>
                <a:lnTo>
                  <a:pt x="398170" y="226783"/>
                </a:lnTo>
                <a:lnTo>
                  <a:pt x="393407" y="238125"/>
                </a:lnTo>
                <a:lnTo>
                  <a:pt x="387731" y="249339"/>
                </a:lnTo>
                <a:lnTo>
                  <a:pt x="379196" y="264274"/>
                </a:lnTo>
                <a:lnTo>
                  <a:pt x="379196" y="276174"/>
                </a:lnTo>
                <a:lnTo>
                  <a:pt x="388645" y="278904"/>
                </a:lnTo>
                <a:lnTo>
                  <a:pt x="396265" y="278904"/>
                </a:lnTo>
                <a:lnTo>
                  <a:pt x="415302" y="245351"/>
                </a:lnTo>
                <a:lnTo>
                  <a:pt x="426745" y="208191"/>
                </a:lnTo>
                <a:lnTo>
                  <a:pt x="426745" y="200875"/>
                </a:lnTo>
                <a:close/>
              </a:path>
              <a:path w="2472690" h="289559">
                <a:moveTo>
                  <a:pt x="465162" y="269455"/>
                </a:moveTo>
                <a:lnTo>
                  <a:pt x="464858" y="228193"/>
                </a:lnTo>
                <a:lnTo>
                  <a:pt x="459054" y="195999"/>
                </a:lnTo>
                <a:lnTo>
                  <a:pt x="443814" y="195999"/>
                </a:lnTo>
                <a:lnTo>
                  <a:pt x="443852" y="207886"/>
                </a:lnTo>
                <a:lnTo>
                  <a:pt x="444258" y="224345"/>
                </a:lnTo>
                <a:lnTo>
                  <a:pt x="444360" y="236232"/>
                </a:lnTo>
                <a:lnTo>
                  <a:pt x="443915" y="253542"/>
                </a:lnTo>
                <a:lnTo>
                  <a:pt x="443814" y="263055"/>
                </a:lnTo>
                <a:lnTo>
                  <a:pt x="444728" y="269455"/>
                </a:lnTo>
                <a:lnTo>
                  <a:pt x="465162" y="269455"/>
                </a:lnTo>
                <a:close/>
              </a:path>
              <a:path w="2472690" h="289559">
                <a:moveTo>
                  <a:pt x="506603" y="246900"/>
                </a:moveTo>
                <a:lnTo>
                  <a:pt x="500214" y="204533"/>
                </a:lnTo>
                <a:lnTo>
                  <a:pt x="498678" y="197523"/>
                </a:lnTo>
                <a:lnTo>
                  <a:pt x="497776" y="192951"/>
                </a:lnTo>
                <a:lnTo>
                  <a:pt x="484060" y="192951"/>
                </a:lnTo>
                <a:lnTo>
                  <a:pt x="479780" y="195999"/>
                </a:lnTo>
                <a:lnTo>
                  <a:pt x="479894" y="201485"/>
                </a:lnTo>
                <a:lnTo>
                  <a:pt x="480580" y="206870"/>
                </a:lnTo>
                <a:lnTo>
                  <a:pt x="484060" y="231267"/>
                </a:lnTo>
                <a:lnTo>
                  <a:pt x="484987" y="238353"/>
                </a:lnTo>
                <a:lnTo>
                  <a:pt x="486803" y="257263"/>
                </a:lnTo>
                <a:lnTo>
                  <a:pt x="499287" y="257263"/>
                </a:lnTo>
                <a:lnTo>
                  <a:pt x="506603" y="256654"/>
                </a:lnTo>
                <a:lnTo>
                  <a:pt x="506603" y="246900"/>
                </a:lnTo>
                <a:close/>
              </a:path>
              <a:path w="2472690" h="289559">
                <a:moveTo>
                  <a:pt x="547458" y="230746"/>
                </a:moveTo>
                <a:lnTo>
                  <a:pt x="534047" y="186550"/>
                </a:lnTo>
                <a:lnTo>
                  <a:pt x="523684" y="186550"/>
                </a:lnTo>
                <a:lnTo>
                  <a:pt x="517283" y="188366"/>
                </a:lnTo>
                <a:lnTo>
                  <a:pt x="517283" y="194475"/>
                </a:lnTo>
                <a:lnTo>
                  <a:pt x="518261" y="198869"/>
                </a:lnTo>
                <a:lnTo>
                  <a:pt x="520903" y="208191"/>
                </a:lnTo>
                <a:lnTo>
                  <a:pt x="524598" y="220687"/>
                </a:lnTo>
                <a:lnTo>
                  <a:pt x="529475" y="239890"/>
                </a:lnTo>
                <a:lnTo>
                  <a:pt x="541972" y="239890"/>
                </a:lnTo>
                <a:lnTo>
                  <a:pt x="547458" y="236232"/>
                </a:lnTo>
                <a:lnTo>
                  <a:pt x="547458" y="230746"/>
                </a:lnTo>
                <a:close/>
              </a:path>
              <a:path w="2472690" h="289559">
                <a:moveTo>
                  <a:pt x="587971" y="186550"/>
                </a:moveTo>
                <a:lnTo>
                  <a:pt x="587743" y="179057"/>
                </a:lnTo>
                <a:lnTo>
                  <a:pt x="587146" y="174650"/>
                </a:lnTo>
                <a:lnTo>
                  <a:pt x="586790" y="171958"/>
                </a:lnTo>
                <a:lnTo>
                  <a:pt x="557212" y="153327"/>
                </a:lnTo>
                <a:lnTo>
                  <a:pt x="442595" y="153327"/>
                </a:lnTo>
                <a:lnTo>
                  <a:pt x="447268" y="146075"/>
                </a:lnTo>
                <a:lnTo>
                  <a:pt x="450977" y="139712"/>
                </a:lnTo>
                <a:lnTo>
                  <a:pt x="453999" y="133985"/>
                </a:lnTo>
                <a:lnTo>
                  <a:pt x="456628" y="128625"/>
                </a:lnTo>
                <a:lnTo>
                  <a:pt x="554177" y="128625"/>
                </a:lnTo>
                <a:lnTo>
                  <a:pt x="582409" y="101498"/>
                </a:lnTo>
                <a:lnTo>
                  <a:pt x="582510" y="40843"/>
                </a:lnTo>
                <a:lnTo>
                  <a:pt x="580961" y="28041"/>
                </a:lnTo>
                <a:lnTo>
                  <a:pt x="580859" y="27495"/>
                </a:lnTo>
                <a:lnTo>
                  <a:pt x="575894" y="18935"/>
                </a:lnTo>
                <a:lnTo>
                  <a:pt x="567093" y="14224"/>
                </a:lnTo>
                <a:lnTo>
                  <a:pt x="554177" y="12788"/>
                </a:lnTo>
                <a:lnTo>
                  <a:pt x="493814" y="12788"/>
                </a:lnTo>
                <a:lnTo>
                  <a:pt x="493814" y="33832"/>
                </a:lnTo>
                <a:lnTo>
                  <a:pt x="555078" y="33832"/>
                </a:lnTo>
                <a:lnTo>
                  <a:pt x="558126" y="37185"/>
                </a:lnTo>
                <a:lnTo>
                  <a:pt x="558126" y="61569"/>
                </a:lnTo>
                <a:lnTo>
                  <a:pt x="506006" y="61569"/>
                </a:lnTo>
                <a:lnTo>
                  <a:pt x="499910" y="63093"/>
                </a:lnTo>
                <a:lnTo>
                  <a:pt x="499910" y="81076"/>
                </a:lnTo>
                <a:lnTo>
                  <a:pt x="558126" y="81076"/>
                </a:lnTo>
                <a:lnTo>
                  <a:pt x="558126" y="105156"/>
                </a:lnTo>
                <a:lnTo>
                  <a:pt x="555688" y="109118"/>
                </a:lnTo>
                <a:lnTo>
                  <a:pt x="424916" y="109118"/>
                </a:lnTo>
                <a:lnTo>
                  <a:pt x="422173" y="105460"/>
                </a:lnTo>
                <a:lnTo>
                  <a:pt x="422173" y="81076"/>
                </a:lnTo>
                <a:lnTo>
                  <a:pt x="476440" y="81076"/>
                </a:lnTo>
                <a:lnTo>
                  <a:pt x="481622" y="78638"/>
                </a:lnTo>
                <a:lnTo>
                  <a:pt x="481622" y="61569"/>
                </a:lnTo>
                <a:lnTo>
                  <a:pt x="422173" y="61569"/>
                </a:lnTo>
                <a:lnTo>
                  <a:pt x="422173" y="36576"/>
                </a:lnTo>
                <a:lnTo>
                  <a:pt x="427672" y="34747"/>
                </a:lnTo>
                <a:lnTo>
                  <a:pt x="427964" y="34747"/>
                </a:lnTo>
                <a:lnTo>
                  <a:pt x="446557" y="31991"/>
                </a:lnTo>
                <a:lnTo>
                  <a:pt x="481304" y="17068"/>
                </a:lnTo>
                <a:lnTo>
                  <a:pt x="481304" y="12179"/>
                </a:lnTo>
                <a:lnTo>
                  <a:pt x="478561" y="4864"/>
                </a:lnTo>
                <a:lnTo>
                  <a:pt x="469112" y="4864"/>
                </a:lnTo>
                <a:lnTo>
                  <a:pt x="468198" y="5181"/>
                </a:lnTo>
                <a:lnTo>
                  <a:pt x="457847" y="7912"/>
                </a:lnTo>
                <a:lnTo>
                  <a:pt x="450215" y="9753"/>
                </a:lnTo>
                <a:lnTo>
                  <a:pt x="439864" y="11277"/>
                </a:lnTo>
                <a:lnTo>
                  <a:pt x="417436" y="14897"/>
                </a:lnTo>
                <a:lnTo>
                  <a:pt x="406400" y="19164"/>
                </a:lnTo>
                <a:lnTo>
                  <a:pt x="400291" y="27495"/>
                </a:lnTo>
                <a:lnTo>
                  <a:pt x="398589" y="40843"/>
                </a:lnTo>
                <a:lnTo>
                  <a:pt x="398513" y="101498"/>
                </a:lnTo>
                <a:lnTo>
                  <a:pt x="400037" y="113969"/>
                </a:lnTo>
                <a:lnTo>
                  <a:pt x="405142" y="122605"/>
                </a:lnTo>
                <a:lnTo>
                  <a:pt x="413956" y="127254"/>
                </a:lnTo>
                <a:lnTo>
                  <a:pt x="426745" y="128625"/>
                </a:lnTo>
                <a:lnTo>
                  <a:pt x="431012" y="128625"/>
                </a:lnTo>
                <a:lnTo>
                  <a:pt x="425170" y="137934"/>
                </a:lnTo>
                <a:lnTo>
                  <a:pt x="416458" y="150012"/>
                </a:lnTo>
                <a:lnTo>
                  <a:pt x="404444" y="163741"/>
                </a:lnTo>
                <a:lnTo>
                  <a:pt x="388645" y="178015"/>
                </a:lnTo>
                <a:lnTo>
                  <a:pt x="373710" y="189903"/>
                </a:lnTo>
                <a:lnTo>
                  <a:pt x="373405" y="189903"/>
                </a:lnTo>
                <a:lnTo>
                  <a:pt x="373405" y="201485"/>
                </a:lnTo>
                <a:lnTo>
                  <a:pt x="380111" y="207886"/>
                </a:lnTo>
                <a:lnTo>
                  <a:pt x="386207" y="207886"/>
                </a:lnTo>
                <a:lnTo>
                  <a:pt x="396252" y="202780"/>
                </a:lnTo>
                <a:lnTo>
                  <a:pt x="409181" y="191503"/>
                </a:lnTo>
                <a:lnTo>
                  <a:pt x="420458" y="180111"/>
                </a:lnTo>
                <a:lnTo>
                  <a:pt x="425538" y="174650"/>
                </a:lnTo>
                <a:lnTo>
                  <a:pt x="564235" y="174650"/>
                </a:lnTo>
                <a:lnTo>
                  <a:pt x="562914" y="216128"/>
                </a:lnTo>
                <a:lnTo>
                  <a:pt x="558444" y="257568"/>
                </a:lnTo>
                <a:lnTo>
                  <a:pt x="555078" y="260616"/>
                </a:lnTo>
                <a:lnTo>
                  <a:pt x="544410" y="260616"/>
                </a:lnTo>
                <a:lnTo>
                  <a:pt x="516661" y="260007"/>
                </a:lnTo>
                <a:lnTo>
                  <a:pt x="504482" y="260007"/>
                </a:lnTo>
                <a:lnTo>
                  <a:pt x="504482" y="276174"/>
                </a:lnTo>
                <a:lnTo>
                  <a:pt x="506603" y="281343"/>
                </a:lnTo>
                <a:lnTo>
                  <a:pt x="510578" y="283476"/>
                </a:lnTo>
                <a:lnTo>
                  <a:pt x="513321" y="284695"/>
                </a:lnTo>
                <a:lnTo>
                  <a:pt x="531304" y="284695"/>
                </a:lnTo>
                <a:lnTo>
                  <a:pt x="575195" y="274345"/>
                </a:lnTo>
                <a:lnTo>
                  <a:pt x="585952" y="226060"/>
                </a:lnTo>
                <a:lnTo>
                  <a:pt x="587895" y="191503"/>
                </a:lnTo>
                <a:lnTo>
                  <a:pt x="587971" y="186550"/>
                </a:lnTo>
                <a:close/>
              </a:path>
              <a:path w="2472690" h="289559">
                <a:moveTo>
                  <a:pt x="712952" y="218554"/>
                </a:moveTo>
                <a:lnTo>
                  <a:pt x="705942" y="212458"/>
                </a:lnTo>
                <a:lnTo>
                  <a:pt x="696188" y="212458"/>
                </a:lnTo>
                <a:lnTo>
                  <a:pt x="692531" y="215506"/>
                </a:lnTo>
                <a:lnTo>
                  <a:pt x="691616" y="216420"/>
                </a:lnTo>
                <a:lnTo>
                  <a:pt x="682574" y="225094"/>
                </a:lnTo>
                <a:lnTo>
                  <a:pt x="672376" y="234099"/>
                </a:lnTo>
                <a:lnTo>
                  <a:pt x="660971" y="242658"/>
                </a:lnTo>
                <a:lnTo>
                  <a:pt x="648335" y="249948"/>
                </a:lnTo>
                <a:lnTo>
                  <a:pt x="635838" y="256197"/>
                </a:lnTo>
                <a:lnTo>
                  <a:pt x="628865" y="260311"/>
                </a:lnTo>
                <a:lnTo>
                  <a:pt x="625830" y="263753"/>
                </a:lnTo>
                <a:lnTo>
                  <a:pt x="625170" y="267931"/>
                </a:lnTo>
                <a:lnTo>
                  <a:pt x="625170" y="273723"/>
                </a:lnTo>
                <a:lnTo>
                  <a:pt x="630339" y="281952"/>
                </a:lnTo>
                <a:lnTo>
                  <a:pt x="638568" y="281952"/>
                </a:lnTo>
                <a:lnTo>
                  <a:pt x="656234" y="274942"/>
                </a:lnTo>
                <a:lnTo>
                  <a:pt x="681126" y="258559"/>
                </a:lnTo>
                <a:lnTo>
                  <a:pt x="703338" y="239776"/>
                </a:lnTo>
                <a:lnTo>
                  <a:pt x="712952" y="225564"/>
                </a:lnTo>
                <a:lnTo>
                  <a:pt x="712952" y="218554"/>
                </a:lnTo>
                <a:close/>
              </a:path>
              <a:path w="2472690" h="289559">
                <a:moveTo>
                  <a:pt x="882738" y="41452"/>
                </a:moveTo>
                <a:lnTo>
                  <a:pt x="881722" y="33223"/>
                </a:lnTo>
                <a:lnTo>
                  <a:pt x="881100" y="28067"/>
                </a:lnTo>
                <a:lnTo>
                  <a:pt x="876033" y="19431"/>
                </a:lnTo>
                <a:lnTo>
                  <a:pt x="867308" y="14795"/>
                </a:lnTo>
                <a:lnTo>
                  <a:pt x="858050" y="13779"/>
                </a:lnTo>
                <a:lnTo>
                  <a:pt x="858050" y="37490"/>
                </a:lnTo>
                <a:lnTo>
                  <a:pt x="858050" y="54254"/>
                </a:lnTo>
                <a:lnTo>
                  <a:pt x="858050" y="71628"/>
                </a:lnTo>
                <a:lnTo>
                  <a:pt x="858050" y="93268"/>
                </a:lnTo>
                <a:lnTo>
                  <a:pt x="858050" y="111556"/>
                </a:lnTo>
                <a:lnTo>
                  <a:pt x="858050" y="130454"/>
                </a:lnTo>
                <a:lnTo>
                  <a:pt x="855002" y="133819"/>
                </a:lnTo>
                <a:lnTo>
                  <a:pt x="719963" y="133819"/>
                </a:lnTo>
                <a:lnTo>
                  <a:pt x="716610" y="130759"/>
                </a:lnTo>
                <a:lnTo>
                  <a:pt x="716610" y="111556"/>
                </a:lnTo>
                <a:lnTo>
                  <a:pt x="858050" y="111556"/>
                </a:lnTo>
                <a:lnTo>
                  <a:pt x="858050" y="93268"/>
                </a:lnTo>
                <a:lnTo>
                  <a:pt x="716610" y="93268"/>
                </a:lnTo>
                <a:lnTo>
                  <a:pt x="716610" y="71628"/>
                </a:lnTo>
                <a:lnTo>
                  <a:pt x="858050" y="71628"/>
                </a:lnTo>
                <a:lnTo>
                  <a:pt x="858050" y="54254"/>
                </a:lnTo>
                <a:lnTo>
                  <a:pt x="716610" y="54254"/>
                </a:lnTo>
                <a:lnTo>
                  <a:pt x="716610" y="36576"/>
                </a:lnTo>
                <a:lnTo>
                  <a:pt x="719658" y="33223"/>
                </a:lnTo>
                <a:lnTo>
                  <a:pt x="855916" y="33223"/>
                </a:lnTo>
                <a:lnTo>
                  <a:pt x="858050" y="37490"/>
                </a:lnTo>
                <a:lnTo>
                  <a:pt x="858050" y="13779"/>
                </a:lnTo>
                <a:lnTo>
                  <a:pt x="854697" y="13411"/>
                </a:lnTo>
                <a:lnTo>
                  <a:pt x="720877" y="13411"/>
                </a:lnTo>
                <a:lnTo>
                  <a:pt x="708139" y="14795"/>
                </a:lnTo>
                <a:lnTo>
                  <a:pt x="699427" y="19431"/>
                </a:lnTo>
                <a:lnTo>
                  <a:pt x="694423" y="28067"/>
                </a:lnTo>
                <a:lnTo>
                  <a:pt x="692835" y="41452"/>
                </a:lnTo>
                <a:lnTo>
                  <a:pt x="692835" y="125577"/>
                </a:lnTo>
                <a:lnTo>
                  <a:pt x="694385" y="138887"/>
                </a:lnTo>
                <a:lnTo>
                  <a:pt x="699312" y="147650"/>
                </a:lnTo>
                <a:lnTo>
                  <a:pt x="707999" y="152463"/>
                </a:lnTo>
                <a:lnTo>
                  <a:pt x="720877" y="153936"/>
                </a:lnTo>
                <a:lnTo>
                  <a:pt x="854697" y="153936"/>
                </a:lnTo>
                <a:lnTo>
                  <a:pt x="867562" y="152425"/>
                </a:lnTo>
                <a:lnTo>
                  <a:pt x="876261" y="147535"/>
                </a:lnTo>
                <a:lnTo>
                  <a:pt x="881176" y="138760"/>
                </a:lnTo>
                <a:lnTo>
                  <a:pt x="881761" y="133819"/>
                </a:lnTo>
                <a:lnTo>
                  <a:pt x="882738" y="125577"/>
                </a:lnTo>
                <a:lnTo>
                  <a:pt x="882738" y="111556"/>
                </a:lnTo>
                <a:lnTo>
                  <a:pt x="882738" y="93268"/>
                </a:lnTo>
                <a:lnTo>
                  <a:pt x="882738" y="71628"/>
                </a:lnTo>
                <a:lnTo>
                  <a:pt x="882738" y="54254"/>
                </a:lnTo>
                <a:lnTo>
                  <a:pt x="882738" y="41452"/>
                </a:lnTo>
                <a:close/>
              </a:path>
              <a:path w="2472690" h="289559">
                <a:moveTo>
                  <a:pt x="908037" y="263055"/>
                </a:moveTo>
                <a:lnTo>
                  <a:pt x="905903" y="260007"/>
                </a:lnTo>
                <a:lnTo>
                  <a:pt x="902246" y="258178"/>
                </a:lnTo>
                <a:lnTo>
                  <a:pt x="889762" y="251256"/>
                </a:lnTo>
                <a:lnTo>
                  <a:pt x="877633" y="244119"/>
                </a:lnTo>
                <a:lnTo>
                  <a:pt x="865378" y="236016"/>
                </a:lnTo>
                <a:lnTo>
                  <a:pt x="852563" y="226174"/>
                </a:lnTo>
                <a:lnTo>
                  <a:pt x="843394" y="218897"/>
                </a:lnTo>
                <a:lnTo>
                  <a:pt x="837742" y="214744"/>
                </a:lnTo>
                <a:lnTo>
                  <a:pt x="834085" y="212890"/>
                </a:lnTo>
                <a:lnTo>
                  <a:pt x="830922" y="212458"/>
                </a:lnTo>
                <a:lnTo>
                  <a:pt x="827874" y="212458"/>
                </a:lnTo>
                <a:lnTo>
                  <a:pt x="819632" y="215811"/>
                </a:lnTo>
                <a:lnTo>
                  <a:pt x="819632" y="225564"/>
                </a:lnTo>
                <a:lnTo>
                  <a:pt x="829589" y="238531"/>
                </a:lnTo>
                <a:lnTo>
                  <a:pt x="852398" y="257225"/>
                </a:lnTo>
                <a:lnTo>
                  <a:pt x="877506" y="274040"/>
                </a:lnTo>
                <a:lnTo>
                  <a:pt x="894321" y="281343"/>
                </a:lnTo>
                <a:lnTo>
                  <a:pt x="903465" y="281343"/>
                </a:lnTo>
                <a:lnTo>
                  <a:pt x="908037" y="271589"/>
                </a:lnTo>
                <a:lnTo>
                  <a:pt x="908037" y="263055"/>
                </a:lnTo>
                <a:close/>
              </a:path>
              <a:path w="2472690" h="289559">
                <a:moveTo>
                  <a:pt x="909561" y="181063"/>
                </a:moveTo>
                <a:lnTo>
                  <a:pt x="907427" y="175577"/>
                </a:lnTo>
                <a:lnTo>
                  <a:pt x="665708" y="175577"/>
                </a:lnTo>
                <a:lnTo>
                  <a:pt x="661428" y="171005"/>
                </a:lnTo>
                <a:lnTo>
                  <a:pt x="661403" y="28067"/>
                </a:lnTo>
                <a:lnTo>
                  <a:pt x="661136" y="20104"/>
                </a:lnTo>
                <a:lnTo>
                  <a:pt x="642239" y="20104"/>
                </a:lnTo>
                <a:lnTo>
                  <a:pt x="636752" y="21945"/>
                </a:lnTo>
                <a:lnTo>
                  <a:pt x="636752" y="165823"/>
                </a:lnTo>
                <a:lnTo>
                  <a:pt x="638543" y="181216"/>
                </a:lnTo>
                <a:lnTo>
                  <a:pt x="644220" y="191274"/>
                </a:lnTo>
                <a:lnTo>
                  <a:pt x="654240" y="196773"/>
                </a:lnTo>
                <a:lnTo>
                  <a:pt x="669061" y="198437"/>
                </a:lnTo>
                <a:lnTo>
                  <a:pt x="753491" y="198437"/>
                </a:lnTo>
                <a:lnTo>
                  <a:pt x="753491" y="282575"/>
                </a:lnTo>
                <a:lnTo>
                  <a:pt x="756234" y="287743"/>
                </a:lnTo>
                <a:lnTo>
                  <a:pt x="775131" y="287743"/>
                </a:lnTo>
                <a:lnTo>
                  <a:pt x="779716" y="285305"/>
                </a:lnTo>
                <a:lnTo>
                  <a:pt x="779716" y="198437"/>
                </a:lnTo>
                <a:lnTo>
                  <a:pt x="909561" y="198437"/>
                </a:lnTo>
                <a:lnTo>
                  <a:pt x="909561" y="181063"/>
                </a:lnTo>
                <a:close/>
              </a:path>
              <a:path w="2472690" h="289559">
                <a:moveTo>
                  <a:pt x="1043965" y="210324"/>
                </a:moveTo>
                <a:lnTo>
                  <a:pt x="1038174" y="203923"/>
                </a:lnTo>
                <a:lnTo>
                  <a:pt x="1025982" y="203923"/>
                </a:lnTo>
                <a:lnTo>
                  <a:pt x="1025677" y="204228"/>
                </a:lnTo>
                <a:lnTo>
                  <a:pt x="1013485" y="217335"/>
                </a:lnTo>
                <a:lnTo>
                  <a:pt x="1004316" y="226377"/>
                </a:lnTo>
                <a:lnTo>
                  <a:pt x="992416" y="236118"/>
                </a:lnTo>
                <a:lnTo>
                  <a:pt x="978636" y="245935"/>
                </a:lnTo>
                <a:lnTo>
                  <a:pt x="963790" y="255130"/>
                </a:lnTo>
                <a:lnTo>
                  <a:pt x="946416" y="264883"/>
                </a:lnTo>
                <a:lnTo>
                  <a:pt x="945197" y="265798"/>
                </a:lnTo>
                <a:lnTo>
                  <a:pt x="945197" y="277685"/>
                </a:lnTo>
                <a:lnTo>
                  <a:pt x="949464" y="285915"/>
                </a:lnTo>
                <a:lnTo>
                  <a:pt x="962888" y="285915"/>
                </a:lnTo>
                <a:lnTo>
                  <a:pt x="966838" y="284099"/>
                </a:lnTo>
                <a:lnTo>
                  <a:pt x="1013282" y="251675"/>
                </a:lnTo>
                <a:lnTo>
                  <a:pt x="1043355" y="221602"/>
                </a:lnTo>
                <a:lnTo>
                  <a:pt x="1043965" y="219468"/>
                </a:lnTo>
                <a:lnTo>
                  <a:pt x="1043965" y="210324"/>
                </a:lnTo>
                <a:close/>
              </a:path>
              <a:path w="2472690" h="289559">
                <a:moveTo>
                  <a:pt x="1215275" y="267017"/>
                </a:moveTo>
                <a:lnTo>
                  <a:pt x="1212532" y="263969"/>
                </a:lnTo>
                <a:lnTo>
                  <a:pt x="1208874" y="261835"/>
                </a:lnTo>
                <a:lnTo>
                  <a:pt x="1193215" y="252222"/>
                </a:lnTo>
                <a:lnTo>
                  <a:pt x="1178013" y="242023"/>
                </a:lnTo>
                <a:lnTo>
                  <a:pt x="1162240" y="229781"/>
                </a:lnTo>
                <a:lnTo>
                  <a:pt x="1144866" y="213982"/>
                </a:lnTo>
                <a:lnTo>
                  <a:pt x="1134503" y="203923"/>
                </a:lnTo>
                <a:lnTo>
                  <a:pt x="1125042" y="203923"/>
                </a:lnTo>
                <a:lnTo>
                  <a:pt x="1117434" y="209715"/>
                </a:lnTo>
                <a:lnTo>
                  <a:pt x="1117434" y="220078"/>
                </a:lnTo>
                <a:lnTo>
                  <a:pt x="1151229" y="253606"/>
                </a:lnTo>
                <a:lnTo>
                  <a:pt x="1194549" y="284695"/>
                </a:lnTo>
                <a:lnTo>
                  <a:pt x="1198206" y="285610"/>
                </a:lnTo>
                <a:lnTo>
                  <a:pt x="1210398" y="285610"/>
                </a:lnTo>
                <a:lnTo>
                  <a:pt x="1215275" y="276771"/>
                </a:lnTo>
                <a:lnTo>
                  <a:pt x="1215275" y="267017"/>
                </a:lnTo>
                <a:close/>
              </a:path>
              <a:path w="2472690" h="289559">
                <a:moveTo>
                  <a:pt x="1223822" y="165519"/>
                </a:moveTo>
                <a:lnTo>
                  <a:pt x="1149426" y="165519"/>
                </a:lnTo>
                <a:lnTo>
                  <a:pt x="1149426" y="84734"/>
                </a:lnTo>
                <a:lnTo>
                  <a:pt x="1205826" y="84734"/>
                </a:lnTo>
                <a:lnTo>
                  <a:pt x="1214056" y="83820"/>
                </a:lnTo>
                <a:lnTo>
                  <a:pt x="1214056" y="60960"/>
                </a:lnTo>
                <a:lnTo>
                  <a:pt x="1149426" y="60960"/>
                </a:lnTo>
                <a:lnTo>
                  <a:pt x="1149426" y="7912"/>
                </a:lnTo>
                <a:lnTo>
                  <a:pt x="1145159" y="4864"/>
                </a:lnTo>
                <a:lnTo>
                  <a:pt x="1123518" y="4864"/>
                </a:lnTo>
                <a:lnTo>
                  <a:pt x="1122908" y="13411"/>
                </a:lnTo>
                <a:lnTo>
                  <a:pt x="1122908" y="60960"/>
                </a:lnTo>
                <a:lnTo>
                  <a:pt x="1122908" y="84734"/>
                </a:lnTo>
                <a:lnTo>
                  <a:pt x="1122908" y="165519"/>
                </a:lnTo>
                <a:lnTo>
                  <a:pt x="1037259" y="165519"/>
                </a:lnTo>
                <a:lnTo>
                  <a:pt x="1037259" y="84734"/>
                </a:lnTo>
                <a:lnTo>
                  <a:pt x="1122908" y="84734"/>
                </a:lnTo>
                <a:lnTo>
                  <a:pt x="1122908" y="60960"/>
                </a:lnTo>
                <a:lnTo>
                  <a:pt x="1037259" y="60960"/>
                </a:lnTo>
                <a:lnTo>
                  <a:pt x="1037259" y="8216"/>
                </a:lnTo>
                <a:lnTo>
                  <a:pt x="1032992" y="4864"/>
                </a:lnTo>
                <a:lnTo>
                  <a:pt x="1011351" y="4864"/>
                </a:lnTo>
                <a:lnTo>
                  <a:pt x="1011059" y="13411"/>
                </a:lnTo>
                <a:lnTo>
                  <a:pt x="1011047" y="60960"/>
                </a:lnTo>
                <a:lnTo>
                  <a:pt x="954341" y="60960"/>
                </a:lnTo>
                <a:lnTo>
                  <a:pt x="946124" y="61874"/>
                </a:lnTo>
                <a:lnTo>
                  <a:pt x="946124" y="84734"/>
                </a:lnTo>
                <a:lnTo>
                  <a:pt x="1011047" y="84734"/>
                </a:lnTo>
                <a:lnTo>
                  <a:pt x="1011047" y="165519"/>
                </a:lnTo>
                <a:lnTo>
                  <a:pt x="943673" y="165519"/>
                </a:lnTo>
                <a:lnTo>
                  <a:pt x="935748" y="166420"/>
                </a:lnTo>
                <a:lnTo>
                  <a:pt x="935748" y="189293"/>
                </a:lnTo>
                <a:lnTo>
                  <a:pt x="1215885" y="189293"/>
                </a:lnTo>
                <a:lnTo>
                  <a:pt x="1223822" y="188366"/>
                </a:lnTo>
                <a:lnTo>
                  <a:pt x="1223822" y="165519"/>
                </a:lnTo>
                <a:close/>
              </a:path>
              <a:path w="2472690" h="289559">
                <a:moveTo>
                  <a:pt x="1459712" y="156984"/>
                </a:moveTo>
                <a:lnTo>
                  <a:pt x="1435938" y="125310"/>
                </a:lnTo>
                <a:lnTo>
                  <a:pt x="1435938" y="150888"/>
                </a:lnTo>
                <a:lnTo>
                  <a:pt x="1435938" y="206667"/>
                </a:lnTo>
                <a:lnTo>
                  <a:pt x="1431671" y="211543"/>
                </a:lnTo>
                <a:lnTo>
                  <a:pt x="1350899" y="211543"/>
                </a:lnTo>
                <a:lnTo>
                  <a:pt x="1346631" y="206971"/>
                </a:lnTo>
                <a:lnTo>
                  <a:pt x="1346631" y="150888"/>
                </a:lnTo>
                <a:lnTo>
                  <a:pt x="1350581" y="146011"/>
                </a:lnTo>
                <a:lnTo>
                  <a:pt x="1431671" y="146011"/>
                </a:lnTo>
                <a:lnTo>
                  <a:pt x="1435938" y="150888"/>
                </a:lnTo>
                <a:lnTo>
                  <a:pt x="1435938" y="125310"/>
                </a:lnTo>
                <a:lnTo>
                  <a:pt x="1427111" y="124371"/>
                </a:lnTo>
                <a:lnTo>
                  <a:pt x="1355471" y="124371"/>
                </a:lnTo>
                <a:lnTo>
                  <a:pt x="1340612" y="125996"/>
                </a:lnTo>
                <a:lnTo>
                  <a:pt x="1330477" y="131419"/>
                </a:lnTo>
                <a:lnTo>
                  <a:pt x="1324698" y="141478"/>
                </a:lnTo>
                <a:lnTo>
                  <a:pt x="1322857" y="156984"/>
                </a:lnTo>
                <a:lnTo>
                  <a:pt x="1322857" y="200875"/>
                </a:lnTo>
                <a:lnTo>
                  <a:pt x="1324737" y="216395"/>
                </a:lnTo>
                <a:lnTo>
                  <a:pt x="1330591" y="226453"/>
                </a:lnTo>
                <a:lnTo>
                  <a:pt x="1340726" y="231876"/>
                </a:lnTo>
                <a:lnTo>
                  <a:pt x="1355471" y="233502"/>
                </a:lnTo>
                <a:lnTo>
                  <a:pt x="1427111" y="233502"/>
                </a:lnTo>
                <a:lnTo>
                  <a:pt x="1441970" y="231876"/>
                </a:lnTo>
                <a:lnTo>
                  <a:pt x="1452092" y="226453"/>
                </a:lnTo>
                <a:lnTo>
                  <a:pt x="1457883" y="216395"/>
                </a:lnTo>
                <a:lnTo>
                  <a:pt x="1458455" y="211543"/>
                </a:lnTo>
                <a:lnTo>
                  <a:pt x="1459712" y="200875"/>
                </a:lnTo>
                <a:lnTo>
                  <a:pt x="1459712" y="156984"/>
                </a:lnTo>
                <a:close/>
              </a:path>
              <a:path w="2472690" h="289559">
                <a:moveTo>
                  <a:pt x="1479537" y="71932"/>
                </a:moveTo>
                <a:lnTo>
                  <a:pt x="1312189" y="71932"/>
                </a:lnTo>
                <a:lnTo>
                  <a:pt x="1304264" y="72237"/>
                </a:lnTo>
                <a:lnTo>
                  <a:pt x="1304264" y="94488"/>
                </a:lnTo>
                <a:lnTo>
                  <a:pt x="1471612" y="94488"/>
                </a:lnTo>
                <a:lnTo>
                  <a:pt x="1479537" y="94183"/>
                </a:lnTo>
                <a:lnTo>
                  <a:pt x="1479537" y="71932"/>
                </a:lnTo>
                <a:close/>
              </a:path>
              <a:path w="2472690" h="289559">
                <a:moveTo>
                  <a:pt x="1519466" y="245084"/>
                </a:moveTo>
                <a:lnTo>
                  <a:pt x="1519415" y="57302"/>
                </a:lnTo>
                <a:lnTo>
                  <a:pt x="1517611" y="39319"/>
                </a:lnTo>
                <a:lnTo>
                  <a:pt x="1517446" y="37630"/>
                </a:lnTo>
                <a:lnTo>
                  <a:pt x="1510588" y="24803"/>
                </a:lnTo>
                <a:lnTo>
                  <a:pt x="1497736" y="18097"/>
                </a:lnTo>
                <a:lnTo>
                  <a:pt x="1477708" y="16154"/>
                </a:lnTo>
                <a:lnTo>
                  <a:pt x="1306690" y="16154"/>
                </a:lnTo>
                <a:lnTo>
                  <a:pt x="1266621" y="37757"/>
                </a:lnTo>
                <a:lnTo>
                  <a:pt x="1264627" y="285623"/>
                </a:lnTo>
                <a:lnTo>
                  <a:pt x="1268895" y="288975"/>
                </a:lnTo>
                <a:lnTo>
                  <a:pt x="1290231" y="288975"/>
                </a:lnTo>
                <a:lnTo>
                  <a:pt x="1290332" y="57302"/>
                </a:lnTo>
                <a:lnTo>
                  <a:pt x="1290510" y="53340"/>
                </a:lnTo>
                <a:lnTo>
                  <a:pt x="1292402" y="46748"/>
                </a:lnTo>
                <a:lnTo>
                  <a:pt x="1297571" y="41478"/>
                </a:lnTo>
                <a:lnTo>
                  <a:pt x="1307617" y="39319"/>
                </a:lnTo>
                <a:lnTo>
                  <a:pt x="1473746" y="39319"/>
                </a:lnTo>
                <a:lnTo>
                  <a:pt x="1480616" y="39725"/>
                </a:lnTo>
                <a:lnTo>
                  <a:pt x="1487119" y="41910"/>
                </a:lnTo>
                <a:lnTo>
                  <a:pt x="1491970" y="47294"/>
                </a:lnTo>
                <a:lnTo>
                  <a:pt x="1493862" y="57302"/>
                </a:lnTo>
                <a:lnTo>
                  <a:pt x="1493862" y="240195"/>
                </a:lnTo>
                <a:lnTo>
                  <a:pt x="1492110" y="250596"/>
                </a:lnTo>
                <a:lnTo>
                  <a:pt x="1486928" y="255930"/>
                </a:lnTo>
                <a:lnTo>
                  <a:pt x="1478432" y="257898"/>
                </a:lnTo>
                <a:lnTo>
                  <a:pt x="1457921" y="258381"/>
                </a:lnTo>
                <a:lnTo>
                  <a:pt x="1450428" y="259816"/>
                </a:lnTo>
                <a:lnTo>
                  <a:pt x="1445209" y="263715"/>
                </a:lnTo>
                <a:lnTo>
                  <a:pt x="1443253" y="271297"/>
                </a:lnTo>
                <a:lnTo>
                  <a:pt x="1443253" y="274027"/>
                </a:lnTo>
                <a:lnTo>
                  <a:pt x="1443863" y="279222"/>
                </a:lnTo>
                <a:lnTo>
                  <a:pt x="1448130" y="282270"/>
                </a:lnTo>
                <a:lnTo>
                  <a:pt x="1451178" y="284708"/>
                </a:lnTo>
                <a:lnTo>
                  <a:pt x="1467637" y="284708"/>
                </a:lnTo>
                <a:lnTo>
                  <a:pt x="1490789" y="284086"/>
                </a:lnTo>
                <a:lnTo>
                  <a:pt x="1506931" y="279755"/>
                </a:lnTo>
                <a:lnTo>
                  <a:pt x="1516392" y="267995"/>
                </a:lnTo>
                <a:lnTo>
                  <a:pt x="1519466" y="245084"/>
                </a:lnTo>
                <a:close/>
              </a:path>
              <a:path w="2472690" h="289559">
                <a:moveTo>
                  <a:pt x="1846821" y="219468"/>
                </a:moveTo>
                <a:lnTo>
                  <a:pt x="1844382" y="218249"/>
                </a:lnTo>
                <a:lnTo>
                  <a:pt x="1827618" y="212153"/>
                </a:lnTo>
                <a:lnTo>
                  <a:pt x="1810893" y="204838"/>
                </a:lnTo>
                <a:lnTo>
                  <a:pt x="1806460" y="202895"/>
                </a:lnTo>
                <a:lnTo>
                  <a:pt x="1790954" y="193675"/>
                </a:lnTo>
                <a:lnTo>
                  <a:pt x="1780374" y="185534"/>
                </a:lnTo>
                <a:lnTo>
                  <a:pt x="1773974" y="179539"/>
                </a:lnTo>
                <a:lnTo>
                  <a:pt x="1846516" y="179539"/>
                </a:lnTo>
                <a:lnTo>
                  <a:pt x="1846516" y="159118"/>
                </a:lnTo>
                <a:lnTo>
                  <a:pt x="1838896" y="158813"/>
                </a:lnTo>
                <a:lnTo>
                  <a:pt x="1769097" y="158813"/>
                </a:lnTo>
                <a:lnTo>
                  <a:pt x="1769097" y="204838"/>
                </a:lnTo>
                <a:lnTo>
                  <a:pt x="1705991" y="204838"/>
                </a:lnTo>
                <a:lnTo>
                  <a:pt x="1707515" y="197827"/>
                </a:lnTo>
                <a:lnTo>
                  <a:pt x="1708124" y="196303"/>
                </a:lnTo>
                <a:lnTo>
                  <a:pt x="1708124" y="185940"/>
                </a:lnTo>
                <a:lnTo>
                  <a:pt x="1699285" y="184416"/>
                </a:lnTo>
                <a:lnTo>
                  <a:pt x="1688007" y="184416"/>
                </a:lnTo>
                <a:lnTo>
                  <a:pt x="1687398" y="186550"/>
                </a:lnTo>
                <a:lnTo>
                  <a:pt x="1680997" y="204838"/>
                </a:lnTo>
                <a:lnTo>
                  <a:pt x="1638617" y="204838"/>
                </a:lnTo>
                <a:lnTo>
                  <a:pt x="1644942" y="199732"/>
                </a:lnTo>
                <a:lnTo>
                  <a:pt x="1651304" y="194132"/>
                </a:lnTo>
                <a:lnTo>
                  <a:pt x="1657946" y="187566"/>
                </a:lnTo>
                <a:lnTo>
                  <a:pt x="1665135" y="179539"/>
                </a:lnTo>
                <a:lnTo>
                  <a:pt x="1742567" y="179539"/>
                </a:lnTo>
                <a:lnTo>
                  <a:pt x="1746148" y="183794"/>
                </a:lnTo>
                <a:lnTo>
                  <a:pt x="1751596" y="189560"/>
                </a:lnTo>
                <a:lnTo>
                  <a:pt x="1759153" y="196646"/>
                </a:lnTo>
                <a:lnTo>
                  <a:pt x="1769097" y="204838"/>
                </a:lnTo>
                <a:lnTo>
                  <a:pt x="1769097" y="158813"/>
                </a:lnTo>
                <a:lnTo>
                  <a:pt x="1681302" y="158813"/>
                </a:lnTo>
                <a:lnTo>
                  <a:pt x="1686788" y="150583"/>
                </a:lnTo>
                <a:lnTo>
                  <a:pt x="1691665" y="141439"/>
                </a:lnTo>
                <a:lnTo>
                  <a:pt x="1787982" y="141439"/>
                </a:lnTo>
                <a:lnTo>
                  <a:pt x="1800758" y="140246"/>
                </a:lnTo>
                <a:lnTo>
                  <a:pt x="1815414" y="107594"/>
                </a:lnTo>
                <a:lnTo>
                  <a:pt x="1815414" y="91744"/>
                </a:lnTo>
                <a:lnTo>
                  <a:pt x="1815414" y="84734"/>
                </a:lnTo>
                <a:lnTo>
                  <a:pt x="1814385" y="74676"/>
                </a:lnTo>
                <a:lnTo>
                  <a:pt x="1814144" y="72186"/>
                </a:lnTo>
                <a:lnTo>
                  <a:pt x="1809775" y="63893"/>
                </a:lnTo>
                <a:lnTo>
                  <a:pt x="1801533" y="59321"/>
                </a:lnTo>
                <a:lnTo>
                  <a:pt x="1790738" y="58153"/>
                </a:lnTo>
                <a:lnTo>
                  <a:pt x="1790738" y="77114"/>
                </a:lnTo>
                <a:lnTo>
                  <a:pt x="1790738" y="91744"/>
                </a:lnTo>
                <a:lnTo>
                  <a:pt x="1790738" y="107594"/>
                </a:lnTo>
                <a:lnTo>
                  <a:pt x="1790738" y="122237"/>
                </a:lnTo>
                <a:lnTo>
                  <a:pt x="1787982" y="124371"/>
                </a:lnTo>
                <a:lnTo>
                  <a:pt x="1620329" y="124371"/>
                </a:lnTo>
                <a:lnTo>
                  <a:pt x="1617586" y="122237"/>
                </a:lnTo>
                <a:lnTo>
                  <a:pt x="1617586" y="107594"/>
                </a:lnTo>
                <a:lnTo>
                  <a:pt x="1790738" y="107594"/>
                </a:lnTo>
                <a:lnTo>
                  <a:pt x="1790738" y="91744"/>
                </a:lnTo>
                <a:lnTo>
                  <a:pt x="1617586" y="91744"/>
                </a:lnTo>
                <a:lnTo>
                  <a:pt x="1617586" y="76809"/>
                </a:lnTo>
                <a:lnTo>
                  <a:pt x="1620329" y="74676"/>
                </a:lnTo>
                <a:lnTo>
                  <a:pt x="1788299" y="74676"/>
                </a:lnTo>
                <a:lnTo>
                  <a:pt x="1790738" y="77114"/>
                </a:lnTo>
                <a:lnTo>
                  <a:pt x="1790738" y="58153"/>
                </a:lnTo>
                <a:lnTo>
                  <a:pt x="1788604" y="57912"/>
                </a:lnTo>
                <a:lnTo>
                  <a:pt x="1758416" y="57912"/>
                </a:lnTo>
                <a:lnTo>
                  <a:pt x="1763915" y="57302"/>
                </a:lnTo>
                <a:lnTo>
                  <a:pt x="1767865" y="54864"/>
                </a:lnTo>
                <a:lnTo>
                  <a:pt x="1767865" y="41452"/>
                </a:lnTo>
                <a:lnTo>
                  <a:pt x="1846516" y="41452"/>
                </a:lnTo>
                <a:lnTo>
                  <a:pt x="1846516" y="21336"/>
                </a:lnTo>
                <a:lnTo>
                  <a:pt x="1767865" y="21336"/>
                </a:lnTo>
                <a:lnTo>
                  <a:pt x="1767865" y="5486"/>
                </a:lnTo>
                <a:lnTo>
                  <a:pt x="1763598" y="2743"/>
                </a:lnTo>
                <a:lnTo>
                  <a:pt x="1752015" y="2743"/>
                </a:lnTo>
                <a:lnTo>
                  <a:pt x="1752015" y="57912"/>
                </a:lnTo>
                <a:lnTo>
                  <a:pt x="1656600" y="57912"/>
                </a:lnTo>
                <a:lnTo>
                  <a:pt x="1661185" y="57302"/>
                </a:lnTo>
                <a:lnTo>
                  <a:pt x="1665757" y="55778"/>
                </a:lnTo>
                <a:lnTo>
                  <a:pt x="1665757" y="41452"/>
                </a:lnTo>
                <a:lnTo>
                  <a:pt x="1742567" y="41452"/>
                </a:lnTo>
                <a:lnTo>
                  <a:pt x="1742567" y="54254"/>
                </a:lnTo>
                <a:lnTo>
                  <a:pt x="1745615" y="56997"/>
                </a:lnTo>
                <a:lnTo>
                  <a:pt x="1752015" y="57912"/>
                </a:lnTo>
                <a:lnTo>
                  <a:pt x="1752015" y="2743"/>
                </a:lnTo>
                <a:lnTo>
                  <a:pt x="1742871" y="2743"/>
                </a:lnTo>
                <a:lnTo>
                  <a:pt x="1742567" y="10668"/>
                </a:lnTo>
                <a:lnTo>
                  <a:pt x="1742567" y="21336"/>
                </a:lnTo>
                <a:lnTo>
                  <a:pt x="1665757" y="21336"/>
                </a:lnTo>
                <a:lnTo>
                  <a:pt x="1665757" y="5181"/>
                </a:lnTo>
                <a:lnTo>
                  <a:pt x="1661185" y="2743"/>
                </a:lnTo>
                <a:lnTo>
                  <a:pt x="1640751" y="2743"/>
                </a:lnTo>
                <a:lnTo>
                  <a:pt x="1640751" y="21336"/>
                </a:lnTo>
                <a:lnTo>
                  <a:pt x="1562722" y="21336"/>
                </a:lnTo>
                <a:lnTo>
                  <a:pt x="1562722" y="41452"/>
                </a:lnTo>
                <a:lnTo>
                  <a:pt x="1640751" y="41452"/>
                </a:lnTo>
                <a:lnTo>
                  <a:pt x="1640751" y="56083"/>
                </a:lnTo>
                <a:lnTo>
                  <a:pt x="1645627" y="57302"/>
                </a:lnTo>
                <a:lnTo>
                  <a:pt x="1649907" y="57912"/>
                </a:lnTo>
                <a:lnTo>
                  <a:pt x="1619427" y="57912"/>
                </a:lnTo>
                <a:lnTo>
                  <a:pt x="1606664" y="59270"/>
                </a:lnTo>
                <a:lnTo>
                  <a:pt x="1598498" y="63779"/>
                </a:lnTo>
                <a:lnTo>
                  <a:pt x="1594167" y="72059"/>
                </a:lnTo>
                <a:lnTo>
                  <a:pt x="1592897" y="84734"/>
                </a:lnTo>
                <a:lnTo>
                  <a:pt x="1592897" y="114617"/>
                </a:lnTo>
                <a:lnTo>
                  <a:pt x="1594485" y="128193"/>
                </a:lnTo>
                <a:lnTo>
                  <a:pt x="1599412" y="136372"/>
                </a:lnTo>
                <a:lnTo>
                  <a:pt x="1607947" y="140373"/>
                </a:lnTo>
                <a:lnTo>
                  <a:pt x="1620329" y="141439"/>
                </a:lnTo>
                <a:lnTo>
                  <a:pt x="1665452" y="141439"/>
                </a:lnTo>
                <a:lnTo>
                  <a:pt x="1662099" y="147840"/>
                </a:lnTo>
                <a:lnTo>
                  <a:pt x="1658734" y="153022"/>
                </a:lnTo>
                <a:lnTo>
                  <a:pt x="1654467" y="158813"/>
                </a:lnTo>
                <a:lnTo>
                  <a:pt x="1568513" y="158813"/>
                </a:lnTo>
                <a:lnTo>
                  <a:pt x="1562722" y="160337"/>
                </a:lnTo>
                <a:lnTo>
                  <a:pt x="1562722" y="179235"/>
                </a:lnTo>
                <a:lnTo>
                  <a:pt x="1570647" y="179539"/>
                </a:lnTo>
                <a:lnTo>
                  <a:pt x="1634959" y="179539"/>
                </a:lnTo>
                <a:lnTo>
                  <a:pt x="1620939" y="190538"/>
                </a:lnTo>
                <a:lnTo>
                  <a:pt x="1606892" y="198704"/>
                </a:lnTo>
                <a:lnTo>
                  <a:pt x="1590255" y="205905"/>
                </a:lnTo>
                <a:lnTo>
                  <a:pt x="1562722" y="216115"/>
                </a:lnTo>
                <a:lnTo>
                  <a:pt x="1560588" y="219786"/>
                </a:lnTo>
                <a:lnTo>
                  <a:pt x="1560588" y="228917"/>
                </a:lnTo>
                <a:lnTo>
                  <a:pt x="1563636" y="237769"/>
                </a:lnTo>
                <a:lnTo>
                  <a:pt x="1572475" y="237769"/>
                </a:lnTo>
                <a:lnTo>
                  <a:pt x="1577606" y="236893"/>
                </a:lnTo>
                <a:lnTo>
                  <a:pt x="1586306" y="233959"/>
                </a:lnTo>
                <a:lnTo>
                  <a:pt x="1598841" y="228498"/>
                </a:lnTo>
                <a:lnTo>
                  <a:pt x="1615452" y="220078"/>
                </a:lnTo>
                <a:lnTo>
                  <a:pt x="1618818" y="223431"/>
                </a:lnTo>
                <a:lnTo>
                  <a:pt x="1673377" y="223431"/>
                </a:lnTo>
                <a:lnTo>
                  <a:pt x="1671370" y="226783"/>
                </a:lnTo>
                <a:lnTo>
                  <a:pt x="1632038" y="254558"/>
                </a:lnTo>
                <a:lnTo>
                  <a:pt x="1592897" y="264274"/>
                </a:lnTo>
                <a:lnTo>
                  <a:pt x="1588020" y="266103"/>
                </a:lnTo>
                <a:lnTo>
                  <a:pt x="1588020" y="276174"/>
                </a:lnTo>
                <a:lnTo>
                  <a:pt x="1589544" y="285318"/>
                </a:lnTo>
                <a:lnTo>
                  <a:pt x="1599603" y="285318"/>
                </a:lnTo>
                <a:lnTo>
                  <a:pt x="1605394" y="284822"/>
                </a:lnTo>
                <a:lnTo>
                  <a:pt x="1656626" y="268224"/>
                </a:lnTo>
                <a:lnTo>
                  <a:pt x="1688045" y="241604"/>
                </a:lnTo>
                <a:lnTo>
                  <a:pt x="1698675" y="223431"/>
                </a:lnTo>
                <a:lnTo>
                  <a:pt x="1761464" y="223431"/>
                </a:lnTo>
                <a:lnTo>
                  <a:pt x="1768475" y="223748"/>
                </a:lnTo>
                <a:lnTo>
                  <a:pt x="1768475" y="234708"/>
                </a:lnTo>
                <a:lnTo>
                  <a:pt x="1766646" y="250253"/>
                </a:lnTo>
                <a:lnTo>
                  <a:pt x="1763598" y="256349"/>
                </a:lnTo>
                <a:lnTo>
                  <a:pt x="1760550" y="262140"/>
                </a:lnTo>
                <a:lnTo>
                  <a:pt x="1756905" y="263372"/>
                </a:lnTo>
                <a:lnTo>
                  <a:pt x="1742871" y="263372"/>
                </a:lnTo>
                <a:lnTo>
                  <a:pt x="1725815" y="262763"/>
                </a:lnTo>
                <a:lnTo>
                  <a:pt x="1712391" y="262763"/>
                </a:lnTo>
                <a:lnTo>
                  <a:pt x="1712480" y="277990"/>
                </a:lnTo>
                <a:lnTo>
                  <a:pt x="1712696" y="283489"/>
                </a:lnTo>
                <a:lnTo>
                  <a:pt x="1721535" y="284708"/>
                </a:lnTo>
                <a:lnTo>
                  <a:pt x="1725498" y="285318"/>
                </a:lnTo>
                <a:lnTo>
                  <a:pt x="1744091" y="285318"/>
                </a:lnTo>
                <a:lnTo>
                  <a:pt x="1757476" y="284924"/>
                </a:lnTo>
                <a:lnTo>
                  <a:pt x="1791271" y="251434"/>
                </a:lnTo>
                <a:lnTo>
                  <a:pt x="1794090" y="224650"/>
                </a:lnTo>
                <a:lnTo>
                  <a:pt x="1793481" y="222516"/>
                </a:lnTo>
                <a:lnTo>
                  <a:pt x="1793163" y="220687"/>
                </a:lnTo>
                <a:lnTo>
                  <a:pt x="1803171" y="226339"/>
                </a:lnTo>
                <a:lnTo>
                  <a:pt x="1814893" y="232537"/>
                </a:lnTo>
                <a:lnTo>
                  <a:pt x="1826260" y="237540"/>
                </a:lnTo>
                <a:lnTo>
                  <a:pt x="1835238" y="239598"/>
                </a:lnTo>
                <a:lnTo>
                  <a:pt x="1844992" y="239598"/>
                </a:lnTo>
                <a:lnTo>
                  <a:pt x="1846821" y="229539"/>
                </a:lnTo>
                <a:lnTo>
                  <a:pt x="1846821" y="220687"/>
                </a:lnTo>
                <a:lnTo>
                  <a:pt x="1846821" y="220078"/>
                </a:lnTo>
                <a:lnTo>
                  <a:pt x="1846821" y="219468"/>
                </a:lnTo>
                <a:close/>
              </a:path>
              <a:path w="2472690" h="289559">
                <a:moveTo>
                  <a:pt x="1965998" y="244157"/>
                </a:moveTo>
                <a:lnTo>
                  <a:pt x="1955317" y="206057"/>
                </a:lnTo>
                <a:lnTo>
                  <a:pt x="1936419" y="180441"/>
                </a:lnTo>
                <a:lnTo>
                  <a:pt x="1929117" y="180441"/>
                </a:lnTo>
                <a:lnTo>
                  <a:pt x="1921192" y="184721"/>
                </a:lnTo>
                <a:lnTo>
                  <a:pt x="1921192" y="194779"/>
                </a:lnTo>
                <a:lnTo>
                  <a:pt x="1922094" y="196913"/>
                </a:lnTo>
                <a:lnTo>
                  <a:pt x="1926361" y="205752"/>
                </a:lnTo>
                <a:lnTo>
                  <a:pt x="1929320" y="212115"/>
                </a:lnTo>
                <a:lnTo>
                  <a:pt x="1943125" y="247205"/>
                </a:lnTo>
                <a:lnTo>
                  <a:pt x="1955927" y="247205"/>
                </a:lnTo>
                <a:lnTo>
                  <a:pt x="1965998" y="244157"/>
                </a:lnTo>
                <a:close/>
              </a:path>
              <a:path w="2472690" h="289559">
                <a:moveTo>
                  <a:pt x="2108035" y="182892"/>
                </a:moveTo>
                <a:lnTo>
                  <a:pt x="2100110" y="179844"/>
                </a:lnTo>
                <a:lnTo>
                  <a:pt x="2087003" y="179844"/>
                </a:lnTo>
                <a:lnTo>
                  <a:pt x="2084260" y="183807"/>
                </a:lnTo>
                <a:lnTo>
                  <a:pt x="2080602" y="192951"/>
                </a:lnTo>
                <a:lnTo>
                  <a:pt x="2075078" y="206057"/>
                </a:lnTo>
                <a:lnTo>
                  <a:pt x="2072347" y="212115"/>
                </a:lnTo>
                <a:lnTo>
                  <a:pt x="2069325" y="218249"/>
                </a:lnTo>
                <a:lnTo>
                  <a:pt x="2061705" y="232575"/>
                </a:lnTo>
                <a:lnTo>
                  <a:pt x="2061705" y="242938"/>
                </a:lnTo>
                <a:lnTo>
                  <a:pt x="2070239" y="245986"/>
                </a:lnTo>
                <a:lnTo>
                  <a:pt x="2074811" y="245986"/>
                </a:lnTo>
                <a:lnTo>
                  <a:pt x="2102167" y="209029"/>
                </a:lnTo>
                <a:lnTo>
                  <a:pt x="2108035" y="189598"/>
                </a:lnTo>
                <a:lnTo>
                  <a:pt x="2108035" y="182892"/>
                </a:lnTo>
                <a:close/>
              </a:path>
              <a:path w="2472690" h="289559">
                <a:moveTo>
                  <a:pt x="2158644" y="86563"/>
                </a:moveTo>
                <a:lnTo>
                  <a:pt x="2153767" y="84429"/>
                </a:lnTo>
                <a:lnTo>
                  <a:pt x="2148268" y="82296"/>
                </a:lnTo>
                <a:lnTo>
                  <a:pt x="2138553" y="78409"/>
                </a:lnTo>
                <a:lnTo>
                  <a:pt x="2128609" y="73990"/>
                </a:lnTo>
                <a:lnTo>
                  <a:pt x="2118436" y="69011"/>
                </a:lnTo>
                <a:lnTo>
                  <a:pt x="2108035" y="63398"/>
                </a:lnTo>
                <a:lnTo>
                  <a:pt x="2099678" y="58407"/>
                </a:lnTo>
                <a:lnTo>
                  <a:pt x="2099678" y="88696"/>
                </a:lnTo>
                <a:lnTo>
                  <a:pt x="1936419" y="88696"/>
                </a:lnTo>
                <a:lnTo>
                  <a:pt x="1934946" y="88950"/>
                </a:lnTo>
                <a:lnTo>
                  <a:pt x="1948522" y="81407"/>
                </a:lnTo>
                <a:lnTo>
                  <a:pt x="1990140" y="51320"/>
                </a:lnTo>
                <a:lnTo>
                  <a:pt x="2014766" y="26822"/>
                </a:lnTo>
                <a:lnTo>
                  <a:pt x="2018423" y="26822"/>
                </a:lnTo>
                <a:lnTo>
                  <a:pt x="2020239" y="27432"/>
                </a:lnTo>
                <a:lnTo>
                  <a:pt x="2022995" y="30162"/>
                </a:lnTo>
                <a:lnTo>
                  <a:pt x="2027301" y="34493"/>
                </a:lnTo>
                <a:lnTo>
                  <a:pt x="2032330" y="39395"/>
                </a:lnTo>
                <a:lnTo>
                  <a:pt x="2038553" y="45097"/>
                </a:lnTo>
                <a:lnTo>
                  <a:pt x="2046465" y="51816"/>
                </a:lnTo>
                <a:lnTo>
                  <a:pt x="2079815" y="76847"/>
                </a:lnTo>
                <a:lnTo>
                  <a:pt x="2099678" y="88696"/>
                </a:lnTo>
                <a:lnTo>
                  <a:pt x="2099678" y="58407"/>
                </a:lnTo>
                <a:lnTo>
                  <a:pt x="2090420" y="52857"/>
                </a:lnTo>
                <a:lnTo>
                  <a:pt x="2075992" y="42595"/>
                </a:lnTo>
                <a:lnTo>
                  <a:pt x="2061273" y="30391"/>
                </a:lnTo>
                <a:lnTo>
                  <a:pt x="2057247" y="26822"/>
                </a:lnTo>
                <a:lnTo>
                  <a:pt x="2042807" y="14008"/>
                </a:lnTo>
                <a:lnTo>
                  <a:pt x="2035429" y="7594"/>
                </a:lnTo>
                <a:lnTo>
                  <a:pt x="2029739" y="3581"/>
                </a:lnTo>
                <a:lnTo>
                  <a:pt x="2024329" y="1498"/>
                </a:lnTo>
                <a:lnTo>
                  <a:pt x="2017814" y="901"/>
                </a:lnTo>
                <a:lnTo>
                  <a:pt x="2008365" y="901"/>
                </a:lnTo>
                <a:lnTo>
                  <a:pt x="2004707" y="3949"/>
                </a:lnTo>
                <a:lnTo>
                  <a:pt x="2001964" y="6083"/>
                </a:lnTo>
                <a:lnTo>
                  <a:pt x="2000059" y="7734"/>
                </a:lnTo>
                <a:lnTo>
                  <a:pt x="1995665" y="11658"/>
                </a:lnTo>
                <a:lnTo>
                  <a:pt x="1970874" y="34124"/>
                </a:lnTo>
                <a:lnTo>
                  <a:pt x="1963343" y="40373"/>
                </a:lnTo>
                <a:lnTo>
                  <a:pt x="1945944" y="52501"/>
                </a:lnTo>
                <a:lnTo>
                  <a:pt x="1919503" y="67487"/>
                </a:lnTo>
                <a:lnTo>
                  <a:pt x="1884908" y="82296"/>
                </a:lnTo>
                <a:lnTo>
                  <a:pt x="1879727" y="84124"/>
                </a:lnTo>
                <a:lnTo>
                  <a:pt x="1873935" y="86258"/>
                </a:lnTo>
                <a:lnTo>
                  <a:pt x="1873935" y="100584"/>
                </a:lnTo>
                <a:lnTo>
                  <a:pt x="1878203" y="110337"/>
                </a:lnTo>
                <a:lnTo>
                  <a:pt x="1886737" y="110337"/>
                </a:lnTo>
                <a:lnTo>
                  <a:pt x="1894509" y="108407"/>
                </a:lnTo>
                <a:lnTo>
                  <a:pt x="1905711" y="103822"/>
                </a:lnTo>
                <a:lnTo>
                  <a:pt x="1917255" y="98386"/>
                </a:lnTo>
                <a:lnTo>
                  <a:pt x="1926056" y="93878"/>
                </a:lnTo>
                <a:lnTo>
                  <a:pt x="1929117" y="92189"/>
                </a:lnTo>
                <a:lnTo>
                  <a:pt x="1929117" y="111861"/>
                </a:lnTo>
                <a:lnTo>
                  <a:pt x="2003488" y="111861"/>
                </a:lnTo>
                <a:lnTo>
                  <a:pt x="2003488" y="148132"/>
                </a:lnTo>
                <a:lnTo>
                  <a:pt x="1891309" y="148132"/>
                </a:lnTo>
                <a:lnTo>
                  <a:pt x="1883994" y="149352"/>
                </a:lnTo>
                <a:lnTo>
                  <a:pt x="1883994" y="171310"/>
                </a:lnTo>
                <a:lnTo>
                  <a:pt x="1893138" y="171615"/>
                </a:lnTo>
                <a:lnTo>
                  <a:pt x="2003488" y="171615"/>
                </a:lnTo>
                <a:lnTo>
                  <a:pt x="2003488" y="251472"/>
                </a:lnTo>
                <a:lnTo>
                  <a:pt x="1885518" y="251472"/>
                </a:lnTo>
                <a:lnTo>
                  <a:pt x="1879727" y="253911"/>
                </a:lnTo>
                <a:lnTo>
                  <a:pt x="1879727" y="274637"/>
                </a:lnTo>
                <a:lnTo>
                  <a:pt x="1888261" y="275247"/>
                </a:lnTo>
                <a:lnTo>
                  <a:pt x="2148268" y="275247"/>
                </a:lnTo>
                <a:lnTo>
                  <a:pt x="2153462" y="272503"/>
                </a:lnTo>
                <a:lnTo>
                  <a:pt x="2153462" y="252082"/>
                </a:lnTo>
                <a:lnTo>
                  <a:pt x="2145538" y="251472"/>
                </a:lnTo>
                <a:lnTo>
                  <a:pt x="2029091" y="251472"/>
                </a:lnTo>
                <a:lnTo>
                  <a:pt x="2029091" y="171615"/>
                </a:lnTo>
                <a:lnTo>
                  <a:pt x="2139137" y="171615"/>
                </a:lnTo>
                <a:lnTo>
                  <a:pt x="2147976" y="171310"/>
                </a:lnTo>
                <a:lnTo>
                  <a:pt x="2147976" y="148132"/>
                </a:lnTo>
                <a:lnTo>
                  <a:pt x="2029091" y="148132"/>
                </a:lnTo>
                <a:lnTo>
                  <a:pt x="2029091" y="111861"/>
                </a:lnTo>
                <a:lnTo>
                  <a:pt x="2094928" y="111861"/>
                </a:lnTo>
                <a:lnTo>
                  <a:pt x="2103170" y="111252"/>
                </a:lnTo>
                <a:lnTo>
                  <a:pt x="2103170" y="90779"/>
                </a:lnTo>
                <a:lnTo>
                  <a:pt x="2109825" y="94754"/>
                </a:lnTo>
                <a:lnTo>
                  <a:pt x="2132927" y="105524"/>
                </a:lnTo>
                <a:lnTo>
                  <a:pt x="2145538" y="109118"/>
                </a:lnTo>
                <a:lnTo>
                  <a:pt x="2155901" y="109118"/>
                </a:lnTo>
                <a:lnTo>
                  <a:pt x="2158644" y="98450"/>
                </a:lnTo>
                <a:lnTo>
                  <a:pt x="2158644" y="88696"/>
                </a:lnTo>
                <a:lnTo>
                  <a:pt x="2158644" y="86563"/>
                </a:lnTo>
                <a:close/>
              </a:path>
              <a:path w="2472690" h="289559">
                <a:moveTo>
                  <a:pt x="2465870" y="151180"/>
                </a:moveTo>
                <a:lnTo>
                  <a:pt x="2458262" y="149974"/>
                </a:lnTo>
                <a:lnTo>
                  <a:pt x="2192147" y="149974"/>
                </a:lnTo>
                <a:lnTo>
                  <a:pt x="2192147" y="172224"/>
                </a:lnTo>
                <a:lnTo>
                  <a:pt x="2199157" y="173748"/>
                </a:lnTo>
                <a:lnTo>
                  <a:pt x="2276576" y="173748"/>
                </a:lnTo>
                <a:lnTo>
                  <a:pt x="2268372" y="193776"/>
                </a:lnTo>
                <a:lnTo>
                  <a:pt x="2258707" y="213220"/>
                </a:lnTo>
                <a:lnTo>
                  <a:pt x="2248065" y="232219"/>
                </a:lnTo>
                <a:lnTo>
                  <a:pt x="2236952" y="250875"/>
                </a:lnTo>
                <a:lnTo>
                  <a:pt x="2230132" y="250977"/>
                </a:lnTo>
                <a:lnTo>
                  <a:pt x="2210104" y="251510"/>
                </a:lnTo>
                <a:lnTo>
                  <a:pt x="2204339" y="251777"/>
                </a:lnTo>
                <a:lnTo>
                  <a:pt x="2196414" y="253009"/>
                </a:lnTo>
                <a:lnTo>
                  <a:pt x="2195804" y="260311"/>
                </a:lnTo>
                <a:lnTo>
                  <a:pt x="2195804" y="276479"/>
                </a:lnTo>
                <a:lnTo>
                  <a:pt x="2208911" y="276479"/>
                </a:lnTo>
                <a:lnTo>
                  <a:pt x="2313457" y="270992"/>
                </a:lnTo>
                <a:lnTo>
                  <a:pt x="2361882" y="267677"/>
                </a:lnTo>
                <a:lnTo>
                  <a:pt x="2422906" y="262763"/>
                </a:lnTo>
                <a:lnTo>
                  <a:pt x="2424811" y="265633"/>
                </a:lnTo>
                <a:lnTo>
                  <a:pt x="2433256" y="277990"/>
                </a:lnTo>
                <a:lnTo>
                  <a:pt x="2435098" y="280746"/>
                </a:lnTo>
                <a:lnTo>
                  <a:pt x="2436914" y="283171"/>
                </a:lnTo>
                <a:lnTo>
                  <a:pt x="2439047" y="285305"/>
                </a:lnTo>
                <a:lnTo>
                  <a:pt x="2450630" y="285305"/>
                </a:lnTo>
                <a:lnTo>
                  <a:pt x="2458872" y="278917"/>
                </a:lnTo>
                <a:lnTo>
                  <a:pt x="2458872" y="267627"/>
                </a:lnTo>
                <a:lnTo>
                  <a:pt x="2457640" y="264896"/>
                </a:lnTo>
                <a:lnTo>
                  <a:pt x="2455989" y="262763"/>
                </a:lnTo>
                <a:lnTo>
                  <a:pt x="2446109" y="249948"/>
                </a:lnTo>
                <a:lnTo>
                  <a:pt x="2416543" y="214655"/>
                </a:lnTo>
                <a:lnTo>
                  <a:pt x="2387536" y="185940"/>
                </a:lnTo>
                <a:lnTo>
                  <a:pt x="2385403" y="183807"/>
                </a:lnTo>
                <a:lnTo>
                  <a:pt x="2373807" y="183807"/>
                </a:lnTo>
                <a:lnTo>
                  <a:pt x="2366810" y="189903"/>
                </a:lnTo>
                <a:lnTo>
                  <a:pt x="2366810" y="199656"/>
                </a:lnTo>
                <a:lnTo>
                  <a:pt x="2368639" y="202399"/>
                </a:lnTo>
                <a:lnTo>
                  <a:pt x="2382164" y="215963"/>
                </a:lnTo>
                <a:lnTo>
                  <a:pt x="2389289" y="223354"/>
                </a:lnTo>
                <a:lnTo>
                  <a:pt x="2396299" y="231089"/>
                </a:lnTo>
                <a:lnTo>
                  <a:pt x="2405824" y="242023"/>
                </a:lnTo>
                <a:lnTo>
                  <a:pt x="2339898" y="246443"/>
                </a:lnTo>
                <a:lnTo>
                  <a:pt x="2265299" y="249948"/>
                </a:lnTo>
                <a:lnTo>
                  <a:pt x="2276386" y="231482"/>
                </a:lnTo>
                <a:lnTo>
                  <a:pt x="2286787" y="212648"/>
                </a:lnTo>
                <a:lnTo>
                  <a:pt x="2296503" y="193408"/>
                </a:lnTo>
                <a:lnTo>
                  <a:pt x="2305532" y="173748"/>
                </a:lnTo>
                <a:lnTo>
                  <a:pt x="2465870" y="173748"/>
                </a:lnTo>
                <a:lnTo>
                  <a:pt x="2465870" y="151180"/>
                </a:lnTo>
                <a:close/>
              </a:path>
              <a:path w="2472690" h="289559">
                <a:moveTo>
                  <a:pt x="2472271" y="97840"/>
                </a:moveTo>
                <a:lnTo>
                  <a:pt x="2468791" y="96316"/>
                </a:lnTo>
                <a:lnTo>
                  <a:pt x="2465984" y="95097"/>
                </a:lnTo>
                <a:lnTo>
                  <a:pt x="2461006" y="92964"/>
                </a:lnTo>
                <a:lnTo>
                  <a:pt x="2453246" y="89001"/>
                </a:lnTo>
                <a:lnTo>
                  <a:pt x="2421039" y="72529"/>
                </a:lnTo>
                <a:lnTo>
                  <a:pt x="2399728" y="57480"/>
                </a:lnTo>
                <a:lnTo>
                  <a:pt x="2399728" y="88696"/>
                </a:lnTo>
                <a:lnTo>
                  <a:pt x="2261336" y="88696"/>
                </a:lnTo>
                <a:lnTo>
                  <a:pt x="2259203" y="89001"/>
                </a:lnTo>
                <a:lnTo>
                  <a:pt x="2271496" y="80683"/>
                </a:lnTo>
                <a:lnTo>
                  <a:pt x="2286520" y="69037"/>
                </a:lnTo>
                <a:lnTo>
                  <a:pt x="2303653" y="53517"/>
                </a:lnTo>
                <a:lnTo>
                  <a:pt x="2322309" y="33528"/>
                </a:lnTo>
                <a:lnTo>
                  <a:pt x="2326868" y="28346"/>
                </a:lnTo>
                <a:lnTo>
                  <a:pt x="2327491" y="27736"/>
                </a:lnTo>
                <a:lnTo>
                  <a:pt x="2332367" y="27736"/>
                </a:lnTo>
                <a:lnTo>
                  <a:pt x="2332977" y="28346"/>
                </a:lnTo>
                <a:lnTo>
                  <a:pt x="2337549" y="33832"/>
                </a:lnTo>
                <a:lnTo>
                  <a:pt x="2351455" y="49225"/>
                </a:lnTo>
                <a:lnTo>
                  <a:pt x="2366581" y="63436"/>
                </a:lnTo>
                <a:lnTo>
                  <a:pt x="2382723" y="76568"/>
                </a:lnTo>
                <a:lnTo>
                  <a:pt x="2399728" y="88696"/>
                </a:lnTo>
                <a:lnTo>
                  <a:pt x="2399728" y="57480"/>
                </a:lnTo>
                <a:lnTo>
                  <a:pt x="2390737" y="51130"/>
                </a:lnTo>
                <a:lnTo>
                  <a:pt x="2367978" y="30302"/>
                </a:lnTo>
                <a:lnTo>
                  <a:pt x="2365603" y="27736"/>
                </a:lnTo>
                <a:lnTo>
                  <a:pt x="2350655" y="11582"/>
                </a:lnTo>
                <a:lnTo>
                  <a:pt x="2343950" y="4267"/>
                </a:lnTo>
                <a:lnTo>
                  <a:pt x="2339975" y="0"/>
                </a:lnTo>
                <a:lnTo>
                  <a:pt x="2329002" y="0"/>
                </a:lnTo>
                <a:lnTo>
                  <a:pt x="2322309" y="533"/>
                </a:lnTo>
                <a:lnTo>
                  <a:pt x="2317115" y="2705"/>
                </a:lnTo>
                <a:lnTo>
                  <a:pt x="2311679" y="7327"/>
                </a:lnTo>
                <a:lnTo>
                  <a:pt x="2304326" y="15240"/>
                </a:lnTo>
                <a:lnTo>
                  <a:pt x="2289200" y="31165"/>
                </a:lnTo>
                <a:lnTo>
                  <a:pt x="2242439" y="68884"/>
                </a:lnTo>
                <a:lnTo>
                  <a:pt x="2191537" y="93878"/>
                </a:lnTo>
                <a:lnTo>
                  <a:pt x="2186355" y="96316"/>
                </a:lnTo>
                <a:lnTo>
                  <a:pt x="2186355" y="111861"/>
                </a:lnTo>
                <a:lnTo>
                  <a:pt x="2191829" y="119481"/>
                </a:lnTo>
                <a:lnTo>
                  <a:pt x="2201888" y="119481"/>
                </a:lnTo>
                <a:lnTo>
                  <a:pt x="2205253" y="118579"/>
                </a:lnTo>
                <a:lnTo>
                  <a:pt x="2224201" y="109410"/>
                </a:lnTo>
                <a:lnTo>
                  <a:pt x="2234628" y="103784"/>
                </a:lnTo>
                <a:lnTo>
                  <a:pt x="2243163" y="98844"/>
                </a:lnTo>
                <a:lnTo>
                  <a:pt x="2249449" y="95097"/>
                </a:lnTo>
                <a:lnTo>
                  <a:pt x="2249144" y="96621"/>
                </a:lnTo>
                <a:lnTo>
                  <a:pt x="2248535" y="97840"/>
                </a:lnTo>
                <a:lnTo>
                  <a:pt x="2248535" y="109728"/>
                </a:lnTo>
                <a:lnTo>
                  <a:pt x="2254326" y="111861"/>
                </a:lnTo>
                <a:lnTo>
                  <a:pt x="2411920" y="111861"/>
                </a:lnTo>
                <a:lnTo>
                  <a:pt x="2411920" y="98450"/>
                </a:lnTo>
                <a:lnTo>
                  <a:pt x="2411615" y="97231"/>
                </a:lnTo>
                <a:lnTo>
                  <a:pt x="2411323" y="96316"/>
                </a:lnTo>
                <a:lnTo>
                  <a:pt x="2417737" y="100406"/>
                </a:lnTo>
                <a:lnTo>
                  <a:pt x="2425903" y="105194"/>
                </a:lnTo>
                <a:lnTo>
                  <a:pt x="2435618" y="110515"/>
                </a:lnTo>
                <a:lnTo>
                  <a:pt x="2446680" y="116128"/>
                </a:lnTo>
                <a:lnTo>
                  <a:pt x="2451239" y="118579"/>
                </a:lnTo>
                <a:lnTo>
                  <a:pt x="2455507" y="120103"/>
                </a:lnTo>
                <a:lnTo>
                  <a:pt x="2466479" y="120103"/>
                </a:lnTo>
                <a:lnTo>
                  <a:pt x="2472271" y="112776"/>
                </a:lnTo>
                <a:lnTo>
                  <a:pt x="2472271" y="9784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771000" y="3097517"/>
            <a:ext cx="3138072" cy="224094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924680" y="3568656"/>
            <a:ext cx="170675" cy="170662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356142" y="3569195"/>
            <a:ext cx="907211" cy="169405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56735" y="3808681"/>
            <a:ext cx="2512750" cy="142872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8357186" y="4024875"/>
            <a:ext cx="2097405" cy="142875"/>
            <a:chOff x="8357186" y="4024875"/>
            <a:chExt cx="2097405" cy="142875"/>
          </a:xfrm>
        </p:grpSpPr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57186" y="4024875"/>
              <a:ext cx="1871094" cy="14287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255021" y="4024896"/>
              <a:ext cx="199390" cy="142240"/>
            </a:xfrm>
            <a:custGeom>
              <a:avLst/>
              <a:gdLst/>
              <a:ahLst/>
              <a:cxnLst/>
              <a:rect l="l" t="t" r="r" b="b"/>
              <a:pathLst>
                <a:path w="199390" h="142239">
                  <a:moveTo>
                    <a:pt x="136474" y="66548"/>
                  </a:moveTo>
                  <a:lnTo>
                    <a:pt x="5321" y="66548"/>
                  </a:lnTo>
                  <a:lnTo>
                    <a:pt x="0" y="66713"/>
                  </a:lnTo>
                  <a:lnTo>
                    <a:pt x="0" y="75996"/>
                  </a:lnTo>
                  <a:lnTo>
                    <a:pt x="5321" y="75996"/>
                  </a:lnTo>
                  <a:lnTo>
                    <a:pt x="136474" y="75996"/>
                  </a:lnTo>
                  <a:lnTo>
                    <a:pt x="136474" y="66548"/>
                  </a:lnTo>
                  <a:close/>
                </a:path>
                <a:path w="199390" h="142239">
                  <a:moveTo>
                    <a:pt x="199161" y="1981"/>
                  </a:moveTo>
                  <a:lnTo>
                    <a:pt x="196723" y="0"/>
                  </a:lnTo>
                  <a:lnTo>
                    <a:pt x="191541" y="0"/>
                  </a:lnTo>
                  <a:lnTo>
                    <a:pt x="188950" y="1981"/>
                  </a:lnTo>
                  <a:lnTo>
                    <a:pt x="188950" y="132054"/>
                  </a:lnTo>
                  <a:lnTo>
                    <a:pt x="188341" y="133121"/>
                  </a:lnTo>
                  <a:lnTo>
                    <a:pt x="157886" y="133121"/>
                  </a:lnTo>
                  <a:lnTo>
                    <a:pt x="156362" y="135255"/>
                  </a:lnTo>
                  <a:lnTo>
                    <a:pt x="156362" y="139522"/>
                  </a:lnTo>
                  <a:lnTo>
                    <a:pt x="158038" y="141655"/>
                  </a:lnTo>
                  <a:lnTo>
                    <a:pt x="194589" y="141655"/>
                  </a:lnTo>
                  <a:lnTo>
                    <a:pt x="199161" y="139674"/>
                  </a:lnTo>
                  <a:lnTo>
                    <a:pt x="199161" y="130225"/>
                  </a:lnTo>
                  <a:lnTo>
                    <a:pt x="199161" y="1981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5" name="object 7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464467" y="4242916"/>
            <a:ext cx="137756" cy="135559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680329" y="4242610"/>
            <a:ext cx="140296" cy="138760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8889423" y="4246871"/>
            <a:ext cx="1120140" cy="127000"/>
            <a:chOff x="8889423" y="4246871"/>
            <a:chExt cx="1120140" cy="127000"/>
          </a:xfrm>
        </p:grpSpPr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89423" y="4246871"/>
              <a:ext cx="93091" cy="12642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04269" y="4250076"/>
              <a:ext cx="76352" cy="12322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101350" y="43580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06" y="0"/>
                  </a:moveTo>
                  <a:lnTo>
                    <a:pt x="3441" y="0"/>
                  </a:lnTo>
                  <a:lnTo>
                    <a:pt x="0" y="3352"/>
                  </a:lnTo>
                  <a:lnTo>
                    <a:pt x="0" y="11874"/>
                  </a:lnTo>
                  <a:lnTo>
                    <a:pt x="3289" y="15240"/>
                  </a:lnTo>
                  <a:lnTo>
                    <a:pt x="11658" y="15240"/>
                  </a:lnTo>
                  <a:lnTo>
                    <a:pt x="14947" y="11734"/>
                  </a:lnTo>
                  <a:lnTo>
                    <a:pt x="14947" y="7620"/>
                  </a:lnTo>
                  <a:lnTo>
                    <a:pt x="14947" y="3352"/>
                  </a:lnTo>
                  <a:lnTo>
                    <a:pt x="1150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36009" y="4246872"/>
              <a:ext cx="225869" cy="12642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393192" y="4268654"/>
              <a:ext cx="81267" cy="8285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498779" y="4246879"/>
              <a:ext cx="229890" cy="12641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748641" y="4246881"/>
              <a:ext cx="260526" cy="126423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464695" y="4442964"/>
            <a:ext cx="137299" cy="13815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680936" y="4458048"/>
            <a:ext cx="139547" cy="138607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889423" y="4462771"/>
            <a:ext cx="1119745" cy="126434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360075" y="4673651"/>
            <a:ext cx="1229682" cy="139217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8357944" y="4923835"/>
            <a:ext cx="553720" cy="142240"/>
            <a:chOff x="8357944" y="4923835"/>
            <a:chExt cx="553720" cy="142240"/>
          </a:xfrm>
        </p:grpSpPr>
        <p:pic>
          <p:nvPicPr>
            <p:cNvPr id="91" name="object 9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357944" y="4923835"/>
              <a:ext cx="278069" cy="14180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655743" y="4939225"/>
              <a:ext cx="127330" cy="12033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17399" y="4929779"/>
              <a:ext cx="93675" cy="136169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096016" y="4927494"/>
            <a:ext cx="1837162" cy="141806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924679" y="5551496"/>
            <a:ext cx="170675" cy="17064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383146" y="5552021"/>
            <a:ext cx="905404" cy="169405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381937" y="5791518"/>
            <a:ext cx="2981385" cy="143015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8402494" y="6007711"/>
            <a:ext cx="3005455" cy="142875"/>
            <a:chOff x="8402494" y="6007711"/>
            <a:chExt cx="3005455" cy="142875"/>
          </a:xfrm>
        </p:grpSpPr>
        <p:pic>
          <p:nvPicPr>
            <p:cNvPr id="99" name="object 9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02494" y="6007713"/>
              <a:ext cx="1229196" cy="14287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658429" y="6074276"/>
              <a:ext cx="136525" cy="9525"/>
            </a:xfrm>
            <a:custGeom>
              <a:avLst/>
              <a:gdLst/>
              <a:ahLst/>
              <a:cxnLst/>
              <a:rect l="l" t="t" r="r" b="b"/>
              <a:pathLst>
                <a:path w="136525" h="9525">
                  <a:moveTo>
                    <a:pt x="136474" y="0"/>
                  </a:moveTo>
                  <a:lnTo>
                    <a:pt x="5321" y="0"/>
                  </a:lnTo>
                  <a:lnTo>
                    <a:pt x="0" y="152"/>
                  </a:lnTo>
                  <a:lnTo>
                    <a:pt x="0" y="9448"/>
                  </a:lnTo>
                  <a:lnTo>
                    <a:pt x="5321" y="9448"/>
                  </a:lnTo>
                  <a:lnTo>
                    <a:pt x="136474" y="9448"/>
                  </a:lnTo>
                  <a:lnTo>
                    <a:pt x="13647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814800" y="6007711"/>
              <a:ext cx="1592959" cy="142721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391216" y="6224675"/>
            <a:ext cx="1220704" cy="13921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405172" y="6439051"/>
            <a:ext cx="193584" cy="143789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68396" y="6445599"/>
            <a:ext cx="1181439" cy="126436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0016789" y="6440885"/>
            <a:ext cx="140982" cy="13860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0227557" y="6439058"/>
            <a:ext cx="1240069" cy="143789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8383145" y="6690772"/>
            <a:ext cx="576580" cy="142240"/>
            <a:chOff x="8383145" y="6690772"/>
            <a:chExt cx="576580" cy="142240"/>
          </a:xfrm>
        </p:grpSpPr>
        <p:pic>
          <p:nvPicPr>
            <p:cNvPr id="108" name="object 1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383145" y="6690772"/>
              <a:ext cx="285846" cy="14180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696497" y="6706156"/>
              <a:ext cx="127330" cy="12033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865929" y="6696716"/>
              <a:ext cx="93675" cy="136169"/>
            </a:xfrm>
            <a:prstGeom prst="rect">
              <a:avLst/>
            </a:prstGeom>
          </p:spPr>
        </p:pic>
      </p:grpSp>
      <p:pic>
        <p:nvPicPr>
          <p:cNvPr id="111" name="object 11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130979" y="6691833"/>
            <a:ext cx="2378652" cy="144398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370292" y="6910475"/>
            <a:ext cx="1124341" cy="139217"/>
          </a:xfrm>
          <a:prstGeom prst="rect">
            <a:avLst/>
          </a:prstGeom>
        </p:spPr>
      </p:pic>
      <p:grpSp>
        <p:nvGrpSpPr>
          <p:cNvPr id="113" name="object 113"/>
          <p:cNvGrpSpPr/>
          <p:nvPr/>
        </p:nvGrpSpPr>
        <p:grpSpPr>
          <a:xfrm>
            <a:off x="9597687" y="6909410"/>
            <a:ext cx="794385" cy="142875"/>
            <a:chOff x="9597687" y="6909410"/>
            <a:chExt cx="794385" cy="142875"/>
          </a:xfrm>
        </p:grpSpPr>
        <p:pic>
          <p:nvPicPr>
            <p:cNvPr id="114" name="object 11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597687" y="6909410"/>
              <a:ext cx="134797" cy="14257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761689" y="6917182"/>
              <a:ext cx="130848" cy="13281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924938" y="6909717"/>
              <a:ext cx="140423" cy="13830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91065" y="6920685"/>
              <a:ext cx="134493" cy="12322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251703" y="6909572"/>
              <a:ext cx="139979" cy="140728"/>
            </a:xfrm>
            <a:prstGeom prst="rect">
              <a:avLst/>
            </a:prstGeom>
          </p:spPr>
        </p:pic>
      </p:grpSp>
      <p:sp>
        <p:nvSpPr>
          <p:cNvPr id="119" name="object 119"/>
          <p:cNvSpPr/>
          <p:nvPr/>
        </p:nvSpPr>
        <p:spPr>
          <a:xfrm>
            <a:off x="10467768" y="69704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001" y="0"/>
                </a:moveTo>
                <a:lnTo>
                  <a:pt x="4724" y="0"/>
                </a:lnTo>
                <a:lnTo>
                  <a:pt x="0" y="4559"/>
                </a:lnTo>
                <a:lnTo>
                  <a:pt x="0" y="15989"/>
                </a:lnTo>
                <a:lnTo>
                  <a:pt x="4432" y="20700"/>
                </a:lnTo>
                <a:lnTo>
                  <a:pt x="16154" y="20700"/>
                </a:lnTo>
                <a:lnTo>
                  <a:pt x="20726" y="16141"/>
                </a:lnTo>
                <a:lnTo>
                  <a:pt x="20726" y="10350"/>
                </a:lnTo>
                <a:lnTo>
                  <a:pt x="20726" y="4559"/>
                </a:lnTo>
                <a:lnTo>
                  <a:pt x="16001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0563680" y="6909716"/>
            <a:ext cx="941698" cy="142111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368926" y="7125018"/>
            <a:ext cx="2491414" cy="143015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7924679" y="7750216"/>
            <a:ext cx="170675" cy="170662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382423" y="7750930"/>
            <a:ext cx="906129" cy="167612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8382395" y="7990535"/>
            <a:ext cx="2983865" cy="154305"/>
            <a:chOff x="8382395" y="7990535"/>
            <a:chExt cx="2983865" cy="154305"/>
          </a:xfrm>
        </p:grpSpPr>
        <p:pic>
          <p:nvPicPr>
            <p:cNvPr id="125" name="object 12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382395" y="7990840"/>
              <a:ext cx="1942711" cy="14257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0351834" y="7990535"/>
              <a:ext cx="278765" cy="154305"/>
            </a:xfrm>
            <a:custGeom>
              <a:avLst/>
              <a:gdLst/>
              <a:ahLst/>
              <a:cxnLst/>
              <a:rect l="l" t="t" r="r" b="b"/>
              <a:pathLst>
                <a:path w="278765" h="154304">
                  <a:moveTo>
                    <a:pt x="136474" y="66573"/>
                  </a:moveTo>
                  <a:lnTo>
                    <a:pt x="5321" y="66573"/>
                  </a:lnTo>
                  <a:lnTo>
                    <a:pt x="0" y="66725"/>
                  </a:lnTo>
                  <a:lnTo>
                    <a:pt x="0" y="76022"/>
                  </a:lnTo>
                  <a:lnTo>
                    <a:pt x="5321" y="76022"/>
                  </a:lnTo>
                  <a:lnTo>
                    <a:pt x="136474" y="76022"/>
                  </a:lnTo>
                  <a:lnTo>
                    <a:pt x="136474" y="66573"/>
                  </a:lnTo>
                  <a:close/>
                </a:path>
                <a:path w="278765" h="154304">
                  <a:moveTo>
                    <a:pt x="199174" y="1981"/>
                  </a:moveTo>
                  <a:lnTo>
                    <a:pt x="196735" y="0"/>
                  </a:lnTo>
                  <a:lnTo>
                    <a:pt x="191554" y="0"/>
                  </a:lnTo>
                  <a:lnTo>
                    <a:pt x="188963" y="1981"/>
                  </a:lnTo>
                  <a:lnTo>
                    <a:pt x="188963" y="132067"/>
                  </a:lnTo>
                  <a:lnTo>
                    <a:pt x="188353" y="133134"/>
                  </a:lnTo>
                  <a:lnTo>
                    <a:pt x="157899" y="133134"/>
                  </a:lnTo>
                  <a:lnTo>
                    <a:pt x="156375" y="135267"/>
                  </a:lnTo>
                  <a:lnTo>
                    <a:pt x="156375" y="139522"/>
                  </a:lnTo>
                  <a:lnTo>
                    <a:pt x="158051" y="141655"/>
                  </a:lnTo>
                  <a:lnTo>
                    <a:pt x="194614" y="141655"/>
                  </a:lnTo>
                  <a:lnTo>
                    <a:pt x="199174" y="139674"/>
                  </a:lnTo>
                  <a:lnTo>
                    <a:pt x="199174" y="130238"/>
                  </a:lnTo>
                  <a:lnTo>
                    <a:pt x="199174" y="1981"/>
                  </a:lnTo>
                  <a:close/>
                </a:path>
                <a:path w="278765" h="154304">
                  <a:moveTo>
                    <a:pt x="278574" y="6858"/>
                  </a:moveTo>
                  <a:lnTo>
                    <a:pt x="277202" y="6096"/>
                  </a:lnTo>
                  <a:lnTo>
                    <a:pt x="272630" y="6096"/>
                  </a:lnTo>
                  <a:lnTo>
                    <a:pt x="247370" y="42176"/>
                  </a:lnTo>
                  <a:lnTo>
                    <a:pt x="238518" y="79971"/>
                  </a:lnTo>
                  <a:lnTo>
                    <a:pt x="240677" y="97866"/>
                  </a:lnTo>
                  <a:lnTo>
                    <a:pt x="246341" y="115506"/>
                  </a:lnTo>
                  <a:lnTo>
                    <a:pt x="254254" y="131254"/>
                  </a:lnTo>
                  <a:lnTo>
                    <a:pt x="263182" y="143484"/>
                  </a:lnTo>
                  <a:lnTo>
                    <a:pt x="272630" y="154000"/>
                  </a:lnTo>
                  <a:lnTo>
                    <a:pt x="276898" y="154000"/>
                  </a:lnTo>
                  <a:lnTo>
                    <a:pt x="278574" y="153377"/>
                  </a:lnTo>
                  <a:lnTo>
                    <a:pt x="278574" y="150342"/>
                  </a:lnTo>
                  <a:lnTo>
                    <a:pt x="275526" y="146989"/>
                  </a:lnTo>
                  <a:lnTo>
                    <a:pt x="269722" y="139573"/>
                  </a:lnTo>
                  <a:lnTo>
                    <a:pt x="261137" y="125260"/>
                  </a:lnTo>
                  <a:lnTo>
                    <a:pt x="253339" y="105067"/>
                  </a:lnTo>
                  <a:lnTo>
                    <a:pt x="249936" y="79971"/>
                  </a:lnTo>
                  <a:lnTo>
                    <a:pt x="253339" y="54965"/>
                  </a:lnTo>
                  <a:lnTo>
                    <a:pt x="261137" y="34772"/>
                  </a:lnTo>
                  <a:lnTo>
                    <a:pt x="269722" y="20472"/>
                  </a:lnTo>
                  <a:lnTo>
                    <a:pt x="275526" y="13106"/>
                  </a:lnTo>
                  <a:lnTo>
                    <a:pt x="278574" y="9753"/>
                  </a:lnTo>
                  <a:lnTo>
                    <a:pt x="278574" y="685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657860" y="7996627"/>
              <a:ext cx="94894" cy="12642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778123" y="7996631"/>
              <a:ext cx="79349" cy="12642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876577" y="8028312"/>
              <a:ext cx="135407" cy="9474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047864" y="8018417"/>
              <a:ext cx="82854" cy="8285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1159438" y="7996627"/>
              <a:ext cx="144094" cy="126428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1324779" y="7996625"/>
              <a:ext cx="41275" cy="127000"/>
            </a:xfrm>
            <a:custGeom>
              <a:avLst/>
              <a:gdLst/>
              <a:ahLst/>
              <a:cxnLst/>
              <a:rect l="l" t="t" r="r" b="b"/>
              <a:pathLst>
                <a:path w="41275" h="127000">
                  <a:moveTo>
                    <a:pt x="38836" y="0"/>
                  </a:moveTo>
                  <a:lnTo>
                    <a:pt x="33210" y="0"/>
                  </a:lnTo>
                  <a:lnTo>
                    <a:pt x="31686" y="6248"/>
                  </a:lnTo>
                  <a:lnTo>
                    <a:pt x="27836" y="15130"/>
                  </a:lnTo>
                  <a:lnTo>
                    <a:pt x="21686" y="20774"/>
                  </a:lnTo>
                  <a:lnTo>
                    <a:pt x="14139" y="23879"/>
                  </a:lnTo>
                  <a:lnTo>
                    <a:pt x="6096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676" y="33362"/>
                  </a:lnTo>
                  <a:lnTo>
                    <a:pt x="3962" y="33362"/>
                  </a:lnTo>
                  <a:lnTo>
                    <a:pt x="30759" y="33362"/>
                  </a:lnTo>
                  <a:lnTo>
                    <a:pt x="30759" y="124142"/>
                  </a:lnTo>
                  <a:lnTo>
                    <a:pt x="33058" y="126428"/>
                  </a:lnTo>
                  <a:lnTo>
                    <a:pt x="38379" y="126428"/>
                  </a:lnTo>
                  <a:lnTo>
                    <a:pt x="40970" y="124447"/>
                  </a:lnTo>
                  <a:lnTo>
                    <a:pt x="40970" y="1841"/>
                  </a:lnTo>
                  <a:lnTo>
                    <a:pt x="3883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1415306" y="7996619"/>
            <a:ext cx="298450" cy="147955"/>
            <a:chOff x="11415306" y="7996619"/>
            <a:chExt cx="298450" cy="147955"/>
          </a:xfrm>
        </p:grpSpPr>
        <p:pic>
          <p:nvPicPr>
            <p:cNvPr id="134" name="object 13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1415306" y="7996619"/>
              <a:ext cx="79349" cy="12644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1513760" y="8028312"/>
              <a:ext cx="135407" cy="94742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1673328" y="7996628"/>
              <a:ext cx="40640" cy="147955"/>
            </a:xfrm>
            <a:custGeom>
              <a:avLst/>
              <a:gdLst/>
              <a:ahLst/>
              <a:cxnLst/>
              <a:rect l="l" t="t" r="r" b="b"/>
              <a:pathLst>
                <a:path w="40640" h="147954">
                  <a:moveTo>
                    <a:pt x="5943" y="0"/>
                  </a:moveTo>
                  <a:lnTo>
                    <a:pt x="1676" y="0"/>
                  </a:lnTo>
                  <a:lnTo>
                    <a:pt x="0" y="622"/>
                  </a:lnTo>
                  <a:lnTo>
                    <a:pt x="0" y="3657"/>
                  </a:lnTo>
                  <a:lnTo>
                    <a:pt x="3035" y="7010"/>
                  </a:lnTo>
                  <a:lnTo>
                    <a:pt x="8834" y="14373"/>
                  </a:lnTo>
                  <a:lnTo>
                    <a:pt x="17430" y="28675"/>
                  </a:lnTo>
                  <a:lnTo>
                    <a:pt x="25227" y="48860"/>
                  </a:lnTo>
                  <a:lnTo>
                    <a:pt x="28625" y="73875"/>
                  </a:lnTo>
                  <a:lnTo>
                    <a:pt x="25227" y="98959"/>
                  </a:lnTo>
                  <a:lnTo>
                    <a:pt x="17430" y="119157"/>
                  </a:lnTo>
                  <a:lnTo>
                    <a:pt x="8834" y="133469"/>
                  </a:lnTo>
                  <a:lnTo>
                    <a:pt x="3035" y="140893"/>
                  </a:lnTo>
                  <a:lnTo>
                    <a:pt x="0" y="144246"/>
                  </a:lnTo>
                  <a:lnTo>
                    <a:pt x="0" y="147142"/>
                  </a:lnTo>
                  <a:lnTo>
                    <a:pt x="1358" y="147904"/>
                  </a:lnTo>
                  <a:lnTo>
                    <a:pt x="5943" y="147904"/>
                  </a:lnTo>
                  <a:lnTo>
                    <a:pt x="31203" y="111804"/>
                  </a:lnTo>
                  <a:lnTo>
                    <a:pt x="40055" y="73875"/>
                  </a:lnTo>
                  <a:lnTo>
                    <a:pt x="37891" y="56071"/>
                  </a:lnTo>
                  <a:lnTo>
                    <a:pt x="32227" y="38480"/>
                  </a:lnTo>
                  <a:lnTo>
                    <a:pt x="24309" y="22748"/>
                  </a:lnTo>
                  <a:lnTo>
                    <a:pt x="15379" y="10515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7" name="object 13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1790067" y="7991600"/>
            <a:ext cx="1229682" cy="139217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8383145" y="8241796"/>
            <a:ext cx="553720" cy="142240"/>
            <a:chOff x="8383145" y="8241796"/>
            <a:chExt cx="553720" cy="142240"/>
          </a:xfrm>
        </p:grpSpPr>
        <p:pic>
          <p:nvPicPr>
            <p:cNvPr id="139" name="object 13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383145" y="8241796"/>
              <a:ext cx="278070" cy="14180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680944" y="8257181"/>
              <a:ext cx="127330" cy="120332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842601" y="8247740"/>
              <a:ext cx="93675" cy="136169"/>
            </a:xfrm>
            <a:prstGeom prst="rect">
              <a:avLst/>
            </a:prstGeom>
          </p:spPr>
        </p:pic>
      </p:grpSp>
      <p:pic>
        <p:nvPicPr>
          <p:cNvPr id="142" name="object 142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106741" y="8244537"/>
            <a:ext cx="1410754" cy="14241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0626637" y="8244244"/>
            <a:ext cx="3853712" cy="143014"/>
          </a:xfrm>
          <a:prstGeom prst="rect">
            <a:avLst/>
          </a:prstGeom>
        </p:spPr>
      </p:pic>
      <p:grpSp>
        <p:nvGrpSpPr>
          <p:cNvPr id="144" name="object 144"/>
          <p:cNvGrpSpPr/>
          <p:nvPr/>
        </p:nvGrpSpPr>
        <p:grpSpPr>
          <a:xfrm>
            <a:off x="13175284" y="3722789"/>
            <a:ext cx="1266825" cy="1122680"/>
            <a:chOff x="13175284" y="3722789"/>
            <a:chExt cx="1266825" cy="1122680"/>
          </a:xfrm>
        </p:grpSpPr>
        <p:pic>
          <p:nvPicPr>
            <p:cNvPr id="145" name="object 14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178459" y="3725964"/>
              <a:ext cx="1260005" cy="1115999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3178459" y="3725964"/>
              <a:ext cx="1260475" cy="1116330"/>
            </a:xfrm>
            <a:custGeom>
              <a:avLst/>
              <a:gdLst/>
              <a:ahLst/>
              <a:cxnLst/>
              <a:rect l="l" t="t" r="r" b="b"/>
              <a:pathLst>
                <a:path w="1260475" h="1116329">
                  <a:moveTo>
                    <a:pt x="0" y="1115999"/>
                  </a:moveTo>
                  <a:lnTo>
                    <a:pt x="1260005" y="1115999"/>
                  </a:lnTo>
                  <a:lnTo>
                    <a:pt x="1260005" y="0"/>
                  </a:lnTo>
                  <a:lnTo>
                    <a:pt x="0" y="0"/>
                  </a:lnTo>
                  <a:lnTo>
                    <a:pt x="0" y="1115999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8" name="object 148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0244142" y="8568004"/>
            <a:ext cx="2191824" cy="1763995"/>
          </a:xfrm>
          <a:prstGeom prst="rect">
            <a:avLst/>
          </a:prstGeom>
        </p:spPr>
      </p:pic>
      <p:grpSp>
        <p:nvGrpSpPr>
          <p:cNvPr id="149" name="object 149"/>
          <p:cNvGrpSpPr/>
          <p:nvPr/>
        </p:nvGrpSpPr>
        <p:grpSpPr>
          <a:xfrm>
            <a:off x="11623827" y="5255666"/>
            <a:ext cx="1797685" cy="2493645"/>
            <a:chOff x="11623827" y="5255666"/>
            <a:chExt cx="1797685" cy="2493645"/>
          </a:xfrm>
        </p:grpSpPr>
        <p:sp>
          <p:nvSpPr>
            <p:cNvPr id="150" name="object 150"/>
            <p:cNvSpPr/>
            <p:nvPr/>
          </p:nvSpPr>
          <p:spPr>
            <a:xfrm>
              <a:off x="11627002" y="5258841"/>
              <a:ext cx="1791335" cy="2487295"/>
            </a:xfrm>
            <a:custGeom>
              <a:avLst/>
              <a:gdLst/>
              <a:ahLst/>
              <a:cxnLst/>
              <a:rect l="l" t="t" r="r" b="b"/>
              <a:pathLst>
                <a:path w="1791334" h="2487295">
                  <a:moveTo>
                    <a:pt x="1790750" y="2487168"/>
                  </a:moveTo>
                  <a:lnTo>
                    <a:pt x="0" y="2487168"/>
                  </a:lnTo>
                  <a:lnTo>
                    <a:pt x="0" y="0"/>
                  </a:lnTo>
                  <a:lnTo>
                    <a:pt x="1790750" y="0"/>
                  </a:lnTo>
                  <a:lnTo>
                    <a:pt x="1790750" y="2487168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724731" y="5356583"/>
              <a:ext cx="1595297" cy="2291689"/>
            </a:xfrm>
            <a:prstGeom prst="rect">
              <a:avLst/>
            </a:prstGeom>
          </p:spPr>
        </p:pic>
      </p:grpSp>
      <p:pic>
        <p:nvPicPr>
          <p:cNvPr id="152" name="object 152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3522566" y="5965482"/>
            <a:ext cx="1240586" cy="1783676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9209668" y="317168"/>
            <a:ext cx="2512419" cy="168678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2026271" y="317523"/>
            <a:ext cx="1459114" cy="170312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091283" y="7605497"/>
            <a:ext cx="3929214" cy="1541020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2377281" y="7351638"/>
            <a:ext cx="2498090" cy="144780"/>
            <a:chOff x="2377281" y="7351638"/>
            <a:chExt cx="2498090" cy="144780"/>
          </a:xfrm>
        </p:grpSpPr>
        <p:pic>
          <p:nvPicPr>
            <p:cNvPr id="157" name="object 15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377281" y="7351805"/>
              <a:ext cx="1208012" cy="144386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600154" y="7351638"/>
              <a:ext cx="1274636" cy="144696"/>
            </a:xfrm>
            <a:prstGeom prst="rect">
              <a:avLst/>
            </a:prstGeom>
          </p:spPr>
        </p:pic>
      </p:grpSp>
      <p:pic>
        <p:nvPicPr>
          <p:cNvPr id="159" name="object 159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5123390" y="7606400"/>
            <a:ext cx="2058149" cy="144398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8366355" y="4236318"/>
            <a:ext cx="76200" cy="357505"/>
          </a:xfrm>
          <a:custGeom>
            <a:avLst/>
            <a:gdLst/>
            <a:ahLst/>
            <a:cxnLst/>
            <a:rect l="l" t="t" r="r" b="b"/>
            <a:pathLst>
              <a:path w="76200" h="357504">
                <a:moveTo>
                  <a:pt x="71120" y="0"/>
                </a:moveTo>
                <a:lnTo>
                  <a:pt x="39055" y="40678"/>
                </a:lnTo>
                <a:lnTo>
                  <a:pt x="17514" y="84353"/>
                </a:lnTo>
                <a:lnTo>
                  <a:pt x="2067" y="146107"/>
                </a:lnTo>
                <a:lnTo>
                  <a:pt x="0" y="178574"/>
                </a:lnTo>
                <a:lnTo>
                  <a:pt x="2067" y="211049"/>
                </a:lnTo>
                <a:lnTo>
                  <a:pt x="17514" y="272807"/>
                </a:lnTo>
                <a:lnTo>
                  <a:pt x="39055" y="316483"/>
                </a:lnTo>
                <a:lnTo>
                  <a:pt x="71120" y="357162"/>
                </a:lnTo>
                <a:lnTo>
                  <a:pt x="75831" y="348310"/>
                </a:lnTo>
                <a:lnTo>
                  <a:pt x="65009" y="336498"/>
                </a:lnTo>
                <a:lnTo>
                  <a:pt x="55278" y="323030"/>
                </a:lnTo>
                <a:lnTo>
                  <a:pt x="26949" y="266891"/>
                </a:lnTo>
                <a:lnTo>
                  <a:pt x="12941" y="209166"/>
                </a:lnTo>
                <a:lnTo>
                  <a:pt x="11074" y="178574"/>
                </a:lnTo>
                <a:lnTo>
                  <a:pt x="12987" y="147714"/>
                </a:lnTo>
                <a:lnTo>
                  <a:pt x="27292" y="89442"/>
                </a:lnTo>
                <a:lnTo>
                  <a:pt x="46903" y="47872"/>
                </a:lnTo>
                <a:lnTo>
                  <a:pt x="75831" y="8851"/>
                </a:lnTo>
                <a:lnTo>
                  <a:pt x="71120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039035" y="4228239"/>
            <a:ext cx="76200" cy="357505"/>
          </a:xfrm>
          <a:custGeom>
            <a:avLst/>
            <a:gdLst/>
            <a:ahLst/>
            <a:cxnLst/>
            <a:rect l="l" t="t" r="r" b="b"/>
            <a:pathLst>
              <a:path w="76200" h="357504">
                <a:moveTo>
                  <a:pt x="4699" y="0"/>
                </a:moveTo>
                <a:lnTo>
                  <a:pt x="0" y="8851"/>
                </a:lnTo>
                <a:lnTo>
                  <a:pt x="10815" y="20664"/>
                </a:lnTo>
                <a:lnTo>
                  <a:pt x="20542" y="34131"/>
                </a:lnTo>
                <a:lnTo>
                  <a:pt x="48871" y="90271"/>
                </a:lnTo>
                <a:lnTo>
                  <a:pt x="62887" y="147996"/>
                </a:lnTo>
                <a:lnTo>
                  <a:pt x="64757" y="178587"/>
                </a:lnTo>
                <a:lnTo>
                  <a:pt x="62841" y="209447"/>
                </a:lnTo>
                <a:lnTo>
                  <a:pt x="48523" y="267719"/>
                </a:lnTo>
                <a:lnTo>
                  <a:pt x="28903" y="309289"/>
                </a:lnTo>
                <a:lnTo>
                  <a:pt x="0" y="348310"/>
                </a:lnTo>
                <a:lnTo>
                  <a:pt x="4699" y="357162"/>
                </a:lnTo>
                <a:lnTo>
                  <a:pt x="36763" y="316483"/>
                </a:lnTo>
                <a:lnTo>
                  <a:pt x="58309" y="272808"/>
                </a:lnTo>
                <a:lnTo>
                  <a:pt x="73752" y="211054"/>
                </a:lnTo>
                <a:lnTo>
                  <a:pt x="75819" y="178587"/>
                </a:lnTo>
                <a:lnTo>
                  <a:pt x="73752" y="146118"/>
                </a:lnTo>
                <a:lnTo>
                  <a:pt x="58309" y="84355"/>
                </a:lnTo>
                <a:lnTo>
                  <a:pt x="36763" y="40678"/>
                </a:lnTo>
                <a:lnTo>
                  <a:pt x="16392" y="12037"/>
                </a:lnTo>
                <a:lnTo>
                  <a:pt x="469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-127"/>
            <a:ext cx="15120619" cy="10692130"/>
          </a:xfrm>
          <a:custGeom>
            <a:avLst/>
            <a:gdLst/>
            <a:ahLst/>
            <a:cxnLst/>
            <a:rect l="l" t="t" r="r" b="b"/>
            <a:pathLst>
              <a:path w="15120619" h="10692130">
                <a:moveTo>
                  <a:pt x="7559992" y="9131"/>
                </a:moveTo>
                <a:lnTo>
                  <a:pt x="7551001" y="9131"/>
                </a:lnTo>
                <a:lnTo>
                  <a:pt x="7551001" y="10683126"/>
                </a:lnTo>
                <a:lnTo>
                  <a:pt x="7559992" y="10683126"/>
                </a:lnTo>
                <a:lnTo>
                  <a:pt x="7559992" y="9131"/>
                </a:lnTo>
                <a:close/>
              </a:path>
              <a:path w="15120619" h="10692130">
                <a:moveTo>
                  <a:pt x="7559992" y="0"/>
                </a:moveTo>
                <a:lnTo>
                  <a:pt x="0" y="0"/>
                </a:lnTo>
                <a:lnTo>
                  <a:pt x="0" y="8890"/>
                </a:lnTo>
                <a:lnTo>
                  <a:pt x="0" y="10683240"/>
                </a:lnTo>
                <a:lnTo>
                  <a:pt x="0" y="10692130"/>
                </a:lnTo>
                <a:lnTo>
                  <a:pt x="7559992" y="10692130"/>
                </a:lnTo>
                <a:lnTo>
                  <a:pt x="7559992" y="10683240"/>
                </a:lnTo>
                <a:lnTo>
                  <a:pt x="8991" y="10683240"/>
                </a:lnTo>
                <a:lnTo>
                  <a:pt x="8991" y="8890"/>
                </a:lnTo>
                <a:lnTo>
                  <a:pt x="7559992" y="8890"/>
                </a:lnTo>
                <a:lnTo>
                  <a:pt x="7559992" y="0"/>
                </a:lnTo>
                <a:close/>
              </a:path>
              <a:path w="15120619" h="10692130">
                <a:moveTo>
                  <a:pt x="15119998" y="9144"/>
                </a:moveTo>
                <a:lnTo>
                  <a:pt x="15110994" y="9131"/>
                </a:lnTo>
                <a:lnTo>
                  <a:pt x="15110994" y="10683126"/>
                </a:lnTo>
                <a:lnTo>
                  <a:pt x="15119998" y="10683126"/>
                </a:lnTo>
                <a:lnTo>
                  <a:pt x="15119998" y="9144"/>
                </a:lnTo>
                <a:close/>
              </a:path>
              <a:path w="15120619" h="10692130">
                <a:moveTo>
                  <a:pt x="15119998" y="0"/>
                </a:moveTo>
                <a:lnTo>
                  <a:pt x="7560005" y="0"/>
                </a:lnTo>
                <a:lnTo>
                  <a:pt x="7560005" y="8890"/>
                </a:lnTo>
                <a:lnTo>
                  <a:pt x="7560005" y="10683240"/>
                </a:lnTo>
                <a:lnTo>
                  <a:pt x="7560005" y="10692130"/>
                </a:lnTo>
                <a:lnTo>
                  <a:pt x="15119998" y="10692130"/>
                </a:lnTo>
                <a:lnTo>
                  <a:pt x="15119998" y="10683240"/>
                </a:lnTo>
                <a:lnTo>
                  <a:pt x="7568997" y="10683240"/>
                </a:lnTo>
                <a:lnTo>
                  <a:pt x="7568997" y="8890"/>
                </a:lnTo>
                <a:lnTo>
                  <a:pt x="15119998" y="8890"/>
                </a:lnTo>
                <a:lnTo>
                  <a:pt x="1511999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6" name="図 165">
            <a:extLst>
              <a:ext uri="{FF2B5EF4-FFF2-40B4-BE49-F238E27FC236}">
                <a16:creationId xmlns:a16="http://schemas.microsoft.com/office/drawing/2014/main" id="{9B49EEDF-C92E-6A31-C61D-9BC025CABB83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1838655" y="3633157"/>
            <a:ext cx="1168537" cy="1312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8482" y="8352091"/>
            <a:ext cx="105410" cy="12700"/>
          </a:xfrm>
          <a:custGeom>
            <a:avLst/>
            <a:gdLst/>
            <a:ahLst/>
            <a:cxnLst/>
            <a:rect l="l" t="t" r="r" b="b"/>
            <a:pathLst>
              <a:path w="105410" h="12700">
                <a:moveTo>
                  <a:pt x="7835" y="8204"/>
                </a:moveTo>
                <a:lnTo>
                  <a:pt x="7543" y="7848"/>
                </a:lnTo>
                <a:lnTo>
                  <a:pt x="7277" y="7835"/>
                </a:lnTo>
                <a:lnTo>
                  <a:pt x="6375" y="8623"/>
                </a:lnTo>
                <a:lnTo>
                  <a:pt x="5346" y="9220"/>
                </a:lnTo>
                <a:lnTo>
                  <a:pt x="3670" y="7645"/>
                </a:lnTo>
                <a:lnTo>
                  <a:pt x="3568" y="5448"/>
                </a:lnTo>
                <a:lnTo>
                  <a:pt x="5118" y="3416"/>
                </a:lnTo>
                <a:lnTo>
                  <a:pt x="6248" y="3810"/>
                </a:lnTo>
                <a:lnTo>
                  <a:pt x="7073" y="4305"/>
                </a:lnTo>
                <a:lnTo>
                  <a:pt x="7264" y="4432"/>
                </a:lnTo>
                <a:lnTo>
                  <a:pt x="7518" y="4368"/>
                </a:lnTo>
                <a:lnTo>
                  <a:pt x="7632" y="4165"/>
                </a:lnTo>
                <a:lnTo>
                  <a:pt x="7759" y="3987"/>
                </a:lnTo>
                <a:lnTo>
                  <a:pt x="7696" y="3733"/>
                </a:lnTo>
                <a:lnTo>
                  <a:pt x="7505" y="3606"/>
                </a:lnTo>
                <a:lnTo>
                  <a:pt x="5308" y="2286"/>
                </a:lnTo>
                <a:lnTo>
                  <a:pt x="4140" y="3352"/>
                </a:lnTo>
                <a:lnTo>
                  <a:pt x="2679" y="5270"/>
                </a:lnTo>
                <a:lnTo>
                  <a:pt x="2819" y="7950"/>
                </a:lnTo>
                <a:lnTo>
                  <a:pt x="4254" y="9321"/>
                </a:lnTo>
                <a:lnTo>
                  <a:pt x="4711" y="9639"/>
                </a:lnTo>
                <a:lnTo>
                  <a:pt x="5384" y="9639"/>
                </a:lnTo>
                <a:lnTo>
                  <a:pt x="5969" y="9639"/>
                </a:lnTo>
                <a:lnTo>
                  <a:pt x="6731" y="9385"/>
                </a:lnTo>
                <a:lnTo>
                  <a:pt x="7645" y="8610"/>
                </a:lnTo>
                <a:lnTo>
                  <a:pt x="7810" y="8458"/>
                </a:lnTo>
                <a:lnTo>
                  <a:pt x="7835" y="8204"/>
                </a:lnTo>
                <a:close/>
              </a:path>
              <a:path w="105410" h="12700">
                <a:moveTo>
                  <a:pt x="10820" y="3289"/>
                </a:moveTo>
                <a:lnTo>
                  <a:pt x="10426" y="2895"/>
                </a:lnTo>
                <a:lnTo>
                  <a:pt x="10426" y="3517"/>
                </a:lnTo>
                <a:lnTo>
                  <a:pt x="10426" y="9029"/>
                </a:lnTo>
                <a:lnTo>
                  <a:pt x="8166" y="11277"/>
                </a:lnTo>
                <a:lnTo>
                  <a:pt x="2654" y="11277"/>
                </a:lnTo>
                <a:lnTo>
                  <a:pt x="406" y="9029"/>
                </a:lnTo>
                <a:lnTo>
                  <a:pt x="406" y="3517"/>
                </a:lnTo>
                <a:lnTo>
                  <a:pt x="2654" y="1270"/>
                </a:lnTo>
                <a:lnTo>
                  <a:pt x="8166" y="1270"/>
                </a:lnTo>
                <a:lnTo>
                  <a:pt x="10426" y="3517"/>
                </a:lnTo>
                <a:lnTo>
                  <a:pt x="10426" y="2895"/>
                </a:lnTo>
                <a:lnTo>
                  <a:pt x="8801" y="1270"/>
                </a:lnTo>
                <a:lnTo>
                  <a:pt x="8394" y="863"/>
                </a:lnTo>
                <a:lnTo>
                  <a:pt x="2425" y="863"/>
                </a:lnTo>
                <a:lnTo>
                  <a:pt x="0" y="3289"/>
                </a:lnTo>
                <a:lnTo>
                  <a:pt x="0" y="9258"/>
                </a:lnTo>
                <a:lnTo>
                  <a:pt x="2425" y="11684"/>
                </a:lnTo>
                <a:lnTo>
                  <a:pt x="8394" y="11684"/>
                </a:lnTo>
                <a:lnTo>
                  <a:pt x="8801" y="11277"/>
                </a:lnTo>
                <a:lnTo>
                  <a:pt x="10820" y="9258"/>
                </a:lnTo>
                <a:lnTo>
                  <a:pt x="10820" y="3289"/>
                </a:lnTo>
                <a:close/>
              </a:path>
              <a:path w="105410" h="12700">
                <a:moveTo>
                  <a:pt x="25057" y="6426"/>
                </a:moveTo>
                <a:lnTo>
                  <a:pt x="24650" y="4279"/>
                </a:lnTo>
                <a:lnTo>
                  <a:pt x="24790" y="2654"/>
                </a:lnTo>
                <a:lnTo>
                  <a:pt x="24168" y="2527"/>
                </a:lnTo>
                <a:lnTo>
                  <a:pt x="23710" y="2540"/>
                </a:lnTo>
                <a:lnTo>
                  <a:pt x="23710" y="5092"/>
                </a:lnTo>
                <a:lnTo>
                  <a:pt x="23609" y="5740"/>
                </a:lnTo>
                <a:lnTo>
                  <a:pt x="23418" y="6311"/>
                </a:lnTo>
                <a:lnTo>
                  <a:pt x="23075" y="6438"/>
                </a:lnTo>
                <a:lnTo>
                  <a:pt x="22237" y="6045"/>
                </a:lnTo>
                <a:lnTo>
                  <a:pt x="22263" y="6527"/>
                </a:lnTo>
                <a:lnTo>
                  <a:pt x="22021" y="6565"/>
                </a:lnTo>
                <a:lnTo>
                  <a:pt x="21742" y="6159"/>
                </a:lnTo>
                <a:lnTo>
                  <a:pt x="20764" y="6464"/>
                </a:lnTo>
                <a:lnTo>
                  <a:pt x="20574" y="6223"/>
                </a:lnTo>
                <a:lnTo>
                  <a:pt x="20510" y="5308"/>
                </a:lnTo>
                <a:lnTo>
                  <a:pt x="20269" y="4229"/>
                </a:lnTo>
                <a:lnTo>
                  <a:pt x="20688" y="3797"/>
                </a:lnTo>
                <a:lnTo>
                  <a:pt x="21082" y="3822"/>
                </a:lnTo>
                <a:lnTo>
                  <a:pt x="21386" y="3746"/>
                </a:lnTo>
                <a:lnTo>
                  <a:pt x="21590" y="3581"/>
                </a:lnTo>
                <a:lnTo>
                  <a:pt x="22339" y="4000"/>
                </a:lnTo>
                <a:lnTo>
                  <a:pt x="23050" y="3429"/>
                </a:lnTo>
                <a:lnTo>
                  <a:pt x="23647" y="4254"/>
                </a:lnTo>
                <a:lnTo>
                  <a:pt x="23710" y="5092"/>
                </a:lnTo>
                <a:lnTo>
                  <a:pt x="23710" y="2540"/>
                </a:lnTo>
                <a:lnTo>
                  <a:pt x="22631" y="2565"/>
                </a:lnTo>
                <a:lnTo>
                  <a:pt x="21818" y="2895"/>
                </a:lnTo>
                <a:lnTo>
                  <a:pt x="21666" y="2844"/>
                </a:lnTo>
                <a:lnTo>
                  <a:pt x="21691" y="2336"/>
                </a:lnTo>
                <a:lnTo>
                  <a:pt x="20345" y="3009"/>
                </a:lnTo>
                <a:lnTo>
                  <a:pt x="20459" y="2209"/>
                </a:lnTo>
                <a:lnTo>
                  <a:pt x="20269" y="1270"/>
                </a:lnTo>
                <a:lnTo>
                  <a:pt x="20802" y="1041"/>
                </a:lnTo>
                <a:lnTo>
                  <a:pt x="20688" y="152"/>
                </a:lnTo>
                <a:lnTo>
                  <a:pt x="19773" y="152"/>
                </a:lnTo>
                <a:lnTo>
                  <a:pt x="19862" y="2413"/>
                </a:lnTo>
                <a:lnTo>
                  <a:pt x="19621" y="2540"/>
                </a:lnTo>
                <a:lnTo>
                  <a:pt x="19621" y="5321"/>
                </a:lnTo>
                <a:lnTo>
                  <a:pt x="19316" y="6324"/>
                </a:lnTo>
                <a:lnTo>
                  <a:pt x="18211" y="6502"/>
                </a:lnTo>
                <a:lnTo>
                  <a:pt x="17513" y="6464"/>
                </a:lnTo>
                <a:lnTo>
                  <a:pt x="16116" y="6083"/>
                </a:lnTo>
                <a:lnTo>
                  <a:pt x="15989" y="4419"/>
                </a:lnTo>
                <a:lnTo>
                  <a:pt x="15951" y="4229"/>
                </a:lnTo>
                <a:lnTo>
                  <a:pt x="17030" y="3581"/>
                </a:lnTo>
                <a:lnTo>
                  <a:pt x="19316" y="3797"/>
                </a:lnTo>
                <a:lnTo>
                  <a:pt x="19418" y="4864"/>
                </a:lnTo>
                <a:lnTo>
                  <a:pt x="19621" y="5321"/>
                </a:lnTo>
                <a:lnTo>
                  <a:pt x="19621" y="2540"/>
                </a:lnTo>
                <a:lnTo>
                  <a:pt x="18605" y="3073"/>
                </a:lnTo>
                <a:lnTo>
                  <a:pt x="17424" y="2959"/>
                </a:lnTo>
                <a:lnTo>
                  <a:pt x="17221" y="2755"/>
                </a:lnTo>
                <a:lnTo>
                  <a:pt x="16802" y="2895"/>
                </a:lnTo>
                <a:lnTo>
                  <a:pt x="16078" y="3009"/>
                </a:lnTo>
                <a:lnTo>
                  <a:pt x="16002" y="2489"/>
                </a:lnTo>
                <a:lnTo>
                  <a:pt x="15214" y="2654"/>
                </a:lnTo>
                <a:lnTo>
                  <a:pt x="15125" y="3162"/>
                </a:lnTo>
                <a:lnTo>
                  <a:pt x="15011" y="5308"/>
                </a:lnTo>
                <a:lnTo>
                  <a:pt x="15113" y="6083"/>
                </a:lnTo>
                <a:lnTo>
                  <a:pt x="15214" y="7683"/>
                </a:lnTo>
                <a:lnTo>
                  <a:pt x="16421" y="7543"/>
                </a:lnTo>
                <a:lnTo>
                  <a:pt x="18402" y="7162"/>
                </a:lnTo>
                <a:lnTo>
                  <a:pt x="19545" y="7683"/>
                </a:lnTo>
                <a:lnTo>
                  <a:pt x="19202" y="8724"/>
                </a:lnTo>
                <a:lnTo>
                  <a:pt x="19723" y="9829"/>
                </a:lnTo>
                <a:lnTo>
                  <a:pt x="19316" y="11099"/>
                </a:lnTo>
                <a:lnTo>
                  <a:pt x="21463" y="11582"/>
                </a:lnTo>
                <a:lnTo>
                  <a:pt x="19862" y="8305"/>
                </a:lnTo>
                <a:lnTo>
                  <a:pt x="20688" y="7454"/>
                </a:lnTo>
                <a:lnTo>
                  <a:pt x="21158" y="7327"/>
                </a:lnTo>
                <a:lnTo>
                  <a:pt x="22174" y="7734"/>
                </a:lnTo>
                <a:lnTo>
                  <a:pt x="22250" y="7327"/>
                </a:lnTo>
                <a:lnTo>
                  <a:pt x="22999" y="7378"/>
                </a:lnTo>
                <a:lnTo>
                  <a:pt x="24053" y="8013"/>
                </a:lnTo>
                <a:lnTo>
                  <a:pt x="24561" y="7683"/>
                </a:lnTo>
                <a:lnTo>
                  <a:pt x="25057" y="6426"/>
                </a:lnTo>
                <a:close/>
              </a:path>
              <a:path w="105410" h="12700">
                <a:moveTo>
                  <a:pt x="38468" y="6324"/>
                </a:moveTo>
                <a:lnTo>
                  <a:pt x="37858" y="5588"/>
                </a:lnTo>
                <a:lnTo>
                  <a:pt x="37642" y="5321"/>
                </a:lnTo>
                <a:lnTo>
                  <a:pt x="36677" y="4457"/>
                </a:lnTo>
                <a:lnTo>
                  <a:pt x="37045" y="2501"/>
                </a:lnTo>
                <a:lnTo>
                  <a:pt x="37096" y="2222"/>
                </a:lnTo>
                <a:lnTo>
                  <a:pt x="36791" y="2082"/>
                </a:lnTo>
                <a:lnTo>
                  <a:pt x="36639" y="2006"/>
                </a:lnTo>
                <a:lnTo>
                  <a:pt x="36309" y="1854"/>
                </a:lnTo>
                <a:lnTo>
                  <a:pt x="36195" y="5181"/>
                </a:lnTo>
                <a:lnTo>
                  <a:pt x="35661" y="5537"/>
                </a:lnTo>
                <a:lnTo>
                  <a:pt x="33972" y="5537"/>
                </a:lnTo>
                <a:lnTo>
                  <a:pt x="33451" y="5181"/>
                </a:lnTo>
                <a:lnTo>
                  <a:pt x="32994" y="3213"/>
                </a:lnTo>
                <a:lnTo>
                  <a:pt x="34531" y="2501"/>
                </a:lnTo>
                <a:lnTo>
                  <a:pt x="35966" y="3124"/>
                </a:lnTo>
                <a:lnTo>
                  <a:pt x="36144" y="3695"/>
                </a:lnTo>
                <a:lnTo>
                  <a:pt x="36195" y="5181"/>
                </a:lnTo>
                <a:lnTo>
                  <a:pt x="36195" y="1879"/>
                </a:lnTo>
                <a:lnTo>
                  <a:pt x="35090" y="2006"/>
                </a:lnTo>
                <a:lnTo>
                  <a:pt x="34467" y="1993"/>
                </a:lnTo>
                <a:lnTo>
                  <a:pt x="33909" y="1981"/>
                </a:lnTo>
                <a:lnTo>
                  <a:pt x="33477" y="1511"/>
                </a:lnTo>
                <a:lnTo>
                  <a:pt x="33985" y="101"/>
                </a:lnTo>
                <a:lnTo>
                  <a:pt x="32994" y="152"/>
                </a:lnTo>
                <a:lnTo>
                  <a:pt x="32194" y="685"/>
                </a:lnTo>
                <a:lnTo>
                  <a:pt x="33185" y="1689"/>
                </a:lnTo>
                <a:lnTo>
                  <a:pt x="32537" y="1866"/>
                </a:lnTo>
                <a:lnTo>
                  <a:pt x="32537" y="5181"/>
                </a:lnTo>
                <a:lnTo>
                  <a:pt x="32105" y="5575"/>
                </a:lnTo>
                <a:lnTo>
                  <a:pt x="31394" y="5422"/>
                </a:lnTo>
                <a:lnTo>
                  <a:pt x="31038" y="5346"/>
                </a:lnTo>
                <a:lnTo>
                  <a:pt x="30264" y="5410"/>
                </a:lnTo>
                <a:lnTo>
                  <a:pt x="29235" y="3695"/>
                </a:lnTo>
                <a:lnTo>
                  <a:pt x="31229" y="2082"/>
                </a:lnTo>
                <a:lnTo>
                  <a:pt x="32512" y="3327"/>
                </a:lnTo>
                <a:lnTo>
                  <a:pt x="32537" y="5181"/>
                </a:lnTo>
                <a:lnTo>
                  <a:pt x="32537" y="1866"/>
                </a:lnTo>
                <a:lnTo>
                  <a:pt x="32080" y="1981"/>
                </a:lnTo>
                <a:lnTo>
                  <a:pt x="31038" y="1993"/>
                </a:lnTo>
                <a:lnTo>
                  <a:pt x="29857" y="1879"/>
                </a:lnTo>
                <a:lnTo>
                  <a:pt x="29121" y="2222"/>
                </a:lnTo>
                <a:lnTo>
                  <a:pt x="29133" y="3695"/>
                </a:lnTo>
                <a:lnTo>
                  <a:pt x="29235" y="4622"/>
                </a:lnTo>
                <a:lnTo>
                  <a:pt x="28892" y="5410"/>
                </a:lnTo>
                <a:lnTo>
                  <a:pt x="28727" y="5422"/>
                </a:lnTo>
                <a:lnTo>
                  <a:pt x="28143" y="5422"/>
                </a:lnTo>
                <a:lnTo>
                  <a:pt x="27279" y="5321"/>
                </a:lnTo>
                <a:lnTo>
                  <a:pt x="27381" y="6324"/>
                </a:lnTo>
                <a:lnTo>
                  <a:pt x="27889" y="7581"/>
                </a:lnTo>
                <a:lnTo>
                  <a:pt x="30810" y="5588"/>
                </a:lnTo>
                <a:lnTo>
                  <a:pt x="31864" y="6769"/>
                </a:lnTo>
                <a:lnTo>
                  <a:pt x="31927" y="7315"/>
                </a:lnTo>
                <a:lnTo>
                  <a:pt x="31419" y="7848"/>
                </a:lnTo>
                <a:lnTo>
                  <a:pt x="30848" y="8496"/>
                </a:lnTo>
                <a:lnTo>
                  <a:pt x="30492" y="8890"/>
                </a:lnTo>
                <a:lnTo>
                  <a:pt x="30060" y="9207"/>
                </a:lnTo>
                <a:lnTo>
                  <a:pt x="29845" y="9347"/>
                </a:lnTo>
                <a:lnTo>
                  <a:pt x="29184" y="9639"/>
                </a:lnTo>
                <a:lnTo>
                  <a:pt x="27838" y="9512"/>
                </a:lnTo>
                <a:lnTo>
                  <a:pt x="27749" y="10642"/>
                </a:lnTo>
                <a:lnTo>
                  <a:pt x="28625" y="11430"/>
                </a:lnTo>
                <a:lnTo>
                  <a:pt x="30149" y="10566"/>
                </a:lnTo>
                <a:lnTo>
                  <a:pt x="30556" y="9969"/>
                </a:lnTo>
                <a:lnTo>
                  <a:pt x="31102" y="9575"/>
                </a:lnTo>
                <a:lnTo>
                  <a:pt x="31508" y="9131"/>
                </a:lnTo>
                <a:lnTo>
                  <a:pt x="32092" y="8470"/>
                </a:lnTo>
                <a:lnTo>
                  <a:pt x="32283" y="8267"/>
                </a:lnTo>
                <a:lnTo>
                  <a:pt x="32664" y="7886"/>
                </a:lnTo>
                <a:lnTo>
                  <a:pt x="32766" y="7759"/>
                </a:lnTo>
                <a:lnTo>
                  <a:pt x="32981" y="7620"/>
                </a:lnTo>
                <a:lnTo>
                  <a:pt x="33489" y="7848"/>
                </a:lnTo>
                <a:lnTo>
                  <a:pt x="33591" y="8026"/>
                </a:lnTo>
                <a:lnTo>
                  <a:pt x="34086" y="9004"/>
                </a:lnTo>
                <a:lnTo>
                  <a:pt x="35090" y="9855"/>
                </a:lnTo>
                <a:lnTo>
                  <a:pt x="36207" y="10325"/>
                </a:lnTo>
                <a:lnTo>
                  <a:pt x="36283" y="10820"/>
                </a:lnTo>
                <a:lnTo>
                  <a:pt x="38100" y="11366"/>
                </a:lnTo>
                <a:lnTo>
                  <a:pt x="38023" y="10198"/>
                </a:lnTo>
                <a:lnTo>
                  <a:pt x="37630" y="9817"/>
                </a:lnTo>
                <a:lnTo>
                  <a:pt x="37185" y="9512"/>
                </a:lnTo>
                <a:lnTo>
                  <a:pt x="36779" y="9512"/>
                </a:lnTo>
                <a:lnTo>
                  <a:pt x="35674" y="9055"/>
                </a:lnTo>
                <a:lnTo>
                  <a:pt x="34848" y="8356"/>
                </a:lnTo>
                <a:lnTo>
                  <a:pt x="34455" y="7581"/>
                </a:lnTo>
                <a:lnTo>
                  <a:pt x="34340" y="7340"/>
                </a:lnTo>
                <a:lnTo>
                  <a:pt x="34163" y="7289"/>
                </a:lnTo>
                <a:lnTo>
                  <a:pt x="34137" y="6540"/>
                </a:lnTo>
                <a:lnTo>
                  <a:pt x="36131" y="6540"/>
                </a:lnTo>
                <a:lnTo>
                  <a:pt x="36703" y="6934"/>
                </a:lnTo>
                <a:lnTo>
                  <a:pt x="37884" y="6527"/>
                </a:lnTo>
                <a:lnTo>
                  <a:pt x="38468" y="6324"/>
                </a:lnTo>
                <a:close/>
              </a:path>
              <a:path w="105410" h="12700">
                <a:moveTo>
                  <a:pt x="51917" y="7594"/>
                </a:moveTo>
                <a:lnTo>
                  <a:pt x="51701" y="6756"/>
                </a:lnTo>
                <a:lnTo>
                  <a:pt x="51600" y="6375"/>
                </a:lnTo>
                <a:lnTo>
                  <a:pt x="50355" y="6007"/>
                </a:lnTo>
                <a:lnTo>
                  <a:pt x="50101" y="6527"/>
                </a:lnTo>
                <a:lnTo>
                  <a:pt x="49885" y="6502"/>
                </a:lnTo>
                <a:lnTo>
                  <a:pt x="49834" y="6311"/>
                </a:lnTo>
                <a:lnTo>
                  <a:pt x="49187" y="6311"/>
                </a:lnTo>
                <a:lnTo>
                  <a:pt x="48780" y="5880"/>
                </a:lnTo>
                <a:lnTo>
                  <a:pt x="49022" y="4800"/>
                </a:lnTo>
                <a:lnTo>
                  <a:pt x="48958" y="4025"/>
                </a:lnTo>
                <a:lnTo>
                  <a:pt x="49453" y="3568"/>
                </a:lnTo>
                <a:lnTo>
                  <a:pt x="51562" y="4356"/>
                </a:lnTo>
                <a:lnTo>
                  <a:pt x="51485" y="3479"/>
                </a:lnTo>
                <a:lnTo>
                  <a:pt x="51371" y="2794"/>
                </a:lnTo>
                <a:lnTo>
                  <a:pt x="51130" y="1968"/>
                </a:lnTo>
                <a:lnTo>
                  <a:pt x="49377" y="3568"/>
                </a:lnTo>
                <a:lnTo>
                  <a:pt x="49288" y="3327"/>
                </a:lnTo>
                <a:lnTo>
                  <a:pt x="49098" y="2794"/>
                </a:lnTo>
                <a:lnTo>
                  <a:pt x="48971" y="2463"/>
                </a:lnTo>
                <a:lnTo>
                  <a:pt x="48729" y="1358"/>
                </a:lnTo>
                <a:lnTo>
                  <a:pt x="49631" y="546"/>
                </a:lnTo>
                <a:lnTo>
                  <a:pt x="48514" y="381"/>
                </a:lnTo>
                <a:lnTo>
                  <a:pt x="47574" y="508"/>
                </a:lnTo>
                <a:lnTo>
                  <a:pt x="48463" y="2463"/>
                </a:lnTo>
                <a:lnTo>
                  <a:pt x="48069" y="2552"/>
                </a:lnTo>
                <a:lnTo>
                  <a:pt x="48069" y="5803"/>
                </a:lnTo>
                <a:lnTo>
                  <a:pt x="47586" y="6311"/>
                </a:lnTo>
                <a:lnTo>
                  <a:pt x="45085" y="6311"/>
                </a:lnTo>
                <a:lnTo>
                  <a:pt x="44005" y="4495"/>
                </a:lnTo>
                <a:lnTo>
                  <a:pt x="45186" y="3327"/>
                </a:lnTo>
                <a:lnTo>
                  <a:pt x="47586" y="3797"/>
                </a:lnTo>
                <a:lnTo>
                  <a:pt x="48018" y="4254"/>
                </a:lnTo>
                <a:lnTo>
                  <a:pt x="48069" y="5803"/>
                </a:lnTo>
                <a:lnTo>
                  <a:pt x="48069" y="2552"/>
                </a:lnTo>
                <a:lnTo>
                  <a:pt x="47548" y="2667"/>
                </a:lnTo>
                <a:lnTo>
                  <a:pt x="47231" y="2794"/>
                </a:lnTo>
                <a:lnTo>
                  <a:pt x="45491" y="2743"/>
                </a:lnTo>
                <a:lnTo>
                  <a:pt x="45339" y="2667"/>
                </a:lnTo>
                <a:lnTo>
                  <a:pt x="44932" y="2463"/>
                </a:lnTo>
                <a:lnTo>
                  <a:pt x="44818" y="2184"/>
                </a:lnTo>
                <a:lnTo>
                  <a:pt x="44843" y="1358"/>
                </a:lnTo>
                <a:lnTo>
                  <a:pt x="45224" y="228"/>
                </a:lnTo>
                <a:lnTo>
                  <a:pt x="44170" y="381"/>
                </a:lnTo>
                <a:lnTo>
                  <a:pt x="43764" y="965"/>
                </a:lnTo>
                <a:lnTo>
                  <a:pt x="44005" y="2184"/>
                </a:lnTo>
                <a:lnTo>
                  <a:pt x="43484" y="2654"/>
                </a:lnTo>
                <a:lnTo>
                  <a:pt x="43192" y="2667"/>
                </a:lnTo>
                <a:lnTo>
                  <a:pt x="42430" y="2667"/>
                </a:lnTo>
                <a:lnTo>
                  <a:pt x="41059" y="2349"/>
                </a:lnTo>
                <a:lnTo>
                  <a:pt x="41427" y="3797"/>
                </a:lnTo>
                <a:lnTo>
                  <a:pt x="43484" y="3797"/>
                </a:lnTo>
                <a:lnTo>
                  <a:pt x="43776" y="4254"/>
                </a:lnTo>
                <a:lnTo>
                  <a:pt x="44018" y="6184"/>
                </a:lnTo>
                <a:lnTo>
                  <a:pt x="43256" y="6311"/>
                </a:lnTo>
                <a:lnTo>
                  <a:pt x="42494" y="6540"/>
                </a:lnTo>
                <a:lnTo>
                  <a:pt x="40779" y="5803"/>
                </a:lnTo>
                <a:lnTo>
                  <a:pt x="40779" y="6807"/>
                </a:lnTo>
                <a:lnTo>
                  <a:pt x="41148" y="7645"/>
                </a:lnTo>
                <a:lnTo>
                  <a:pt x="42722" y="7366"/>
                </a:lnTo>
                <a:lnTo>
                  <a:pt x="43637" y="7442"/>
                </a:lnTo>
                <a:lnTo>
                  <a:pt x="43675" y="7620"/>
                </a:lnTo>
                <a:lnTo>
                  <a:pt x="43726" y="8115"/>
                </a:lnTo>
                <a:lnTo>
                  <a:pt x="43421" y="8458"/>
                </a:lnTo>
                <a:lnTo>
                  <a:pt x="42887" y="8966"/>
                </a:lnTo>
                <a:lnTo>
                  <a:pt x="42494" y="9359"/>
                </a:lnTo>
                <a:lnTo>
                  <a:pt x="42354" y="9512"/>
                </a:lnTo>
                <a:lnTo>
                  <a:pt x="41795" y="9639"/>
                </a:lnTo>
                <a:lnTo>
                  <a:pt x="41173" y="9702"/>
                </a:lnTo>
                <a:lnTo>
                  <a:pt x="41211" y="10426"/>
                </a:lnTo>
                <a:lnTo>
                  <a:pt x="41744" y="10896"/>
                </a:lnTo>
                <a:lnTo>
                  <a:pt x="42964" y="10655"/>
                </a:lnTo>
                <a:lnTo>
                  <a:pt x="43040" y="9969"/>
                </a:lnTo>
                <a:lnTo>
                  <a:pt x="43434" y="9550"/>
                </a:lnTo>
                <a:lnTo>
                  <a:pt x="43954" y="9055"/>
                </a:lnTo>
                <a:lnTo>
                  <a:pt x="44577" y="8445"/>
                </a:lnTo>
                <a:lnTo>
                  <a:pt x="44462" y="7531"/>
                </a:lnTo>
                <a:lnTo>
                  <a:pt x="44805" y="7366"/>
                </a:lnTo>
                <a:lnTo>
                  <a:pt x="45415" y="7073"/>
                </a:lnTo>
                <a:lnTo>
                  <a:pt x="46469" y="7454"/>
                </a:lnTo>
                <a:lnTo>
                  <a:pt x="48018" y="7454"/>
                </a:lnTo>
                <a:lnTo>
                  <a:pt x="48031" y="7607"/>
                </a:lnTo>
                <a:lnTo>
                  <a:pt x="48056" y="7785"/>
                </a:lnTo>
                <a:lnTo>
                  <a:pt x="48082" y="7924"/>
                </a:lnTo>
                <a:lnTo>
                  <a:pt x="47548" y="9385"/>
                </a:lnTo>
                <a:lnTo>
                  <a:pt x="50241" y="11341"/>
                </a:lnTo>
                <a:lnTo>
                  <a:pt x="51460" y="10414"/>
                </a:lnTo>
                <a:lnTo>
                  <a:pt x="50888" y="9093"/>
                </a:lnTo>
                <a:lnTo>
                  <a:pt x="49022" y="9055"/>
                </a:lnTo>
                <a:lnTo>
                  <a:pt x="48641" y="8089"/>
                </a:lnTo>
                <a:lnTo>
                  <a:pt x="48615" y="7937"/>
                </a:lnTo>
                <a:lnTo>
                  <a:pt x="48564" y="7810"/>
                </a:lnTo>
                <a:lnTo>
                  <a:pt x="48526" y="7645"/>
                </a:lnTo>
                <a:lnTo>
                  <a:pt x="48691" y="7340"/>
                </a:lnTo>
                <a:lnTo>
                  <a:pt x="49237" y="7340"/>
                </a:lnTo>
                <a:lnTo>
                  <a:pt x="49644" y="7213"/>
                </a:lnTo>
                <a:lnTo>
                  <a:pt x="49822" y="7226"/>
                </a:lnTo>
                <a:lnTo>
                  <a:pt x="50025" y="7226"/>
                </a:lnTo>
                <a:lnTo>
                  <a:pt x="50177" y="7226"/>
                </a:lnTo>
                <a:lnTo>
                  <a:pt x="50330" y="7213"/>
                </a:lnTo>
                <a:lnTo>
                  <a:pt x="50584" y="7137"/>
                </a:lnTo>
                <a:lnTo>
                  <a:pt x="50723" y="7099"/>
                </a:lnTo>
                <a:lnTo>
                  <a:pt x="51917" y="7594"/>
                </a:lnTo>
                <a:close/>
              </a:path>
              <a:path w="105410" h="12700">
                <a:moveTo>
                  <a:pt x="62255" y="8216"/>
                </a:moveTo>
                <a:lnTo>
                  <a:pt x="61810" y="6388"/>
                </a:lnTo>
                <a:lnTo>
                  <a:pt x="61963" y="5168"/>
                </a:lnTo>
                <a:lnTo>
                  <a:pt x="61671" y="4851"/>
                </a:lnTo>
                <a:lnTo>
                  <a:pt x="61099" y="4940"/>
                </a:lnTo>
                <a:lnTo>
                  <a:pt x="61099" y="7505"/>
                </a:lnTo>
                <a:lnTo>
                  <a:pt x="60591" y="7683"/>
                </a:lnTo>
                <a:lnTo>
                  <a:pt x="60312" y="7670"/>
                </a:lnTo>
                <a:lnTo>
                  <a:pt x="59893" y="7683"/>
                </a:lnTo>
                <a:lnTo>
                  <a:pt x="59474" y="7683"/>
                </a:lnTo>
                <a:lnTo>
                  <a:pt x="58648" y="7708"/>
                </a:lnTo>
                <a:lnTo>
                  <a:pt x="58064" y="7645"/>
                </a:lnTo>
                <a:lnTo>
                  <a:pt x="58039" y="7505"/>
                </a:lnTo>
                <a:lnTo>
                  <a:pt x="57848" y="7467"/>
                </a:lnTo>
                <a:lnTo>
                  <a:pt x="57848" y="6083"/>
                </a:lnTo>
                <a:lnTo>
                  <a:pt x="58013" y="5638"/>
                </a:lnTo>
                <a:lnTo>
                  <a:pt x="59118" y="6146"/>
                </a:lnTo>
                <a:lnTo>
                  <a:pt x="59207" y="5651"/>
                </a:lnTo>
                <a:lnTo>
                  <a:pt x="59410" y="5600"/>
                </a:lnTo>
                <a:lnTo>
                  <a:pt x="59905" y="5600"/>
                </a:lnTo>
                <a:lnTo>
                  <a:pt x="60134" y="5651"/>
                </a:lnTo>
                <a:lnTo>
                  <a:pt x="60172" y="5892"/>
                </a:lnTo>
                <a:lnTo>
                  <a:pt x="60490" y="5867"/>
                </a:lnTo>
                <a:lnTo>
                  <a:pt x="60820" y="5854"/>
                </a:lnTo>
                <a:lnTo>
                  <a:pt x="60680" y="6400"/>
                </a:lnTo>
                <a:lnTo>
                  <a:pt x="61099" y="7505"/>
                </a:lnTo>
                <a:lnTo>
                  <a:pt x="61099" y="4940"/>
                </a:lnTo>
                <a:lnTo>
                  <a:pt x="60972" y="4953"/>
                </a:lnTo>
                <a:lnTo>
                  <a:pt x="60363" y="4940"/>
                </a:lnTo>
                <a:lnTo>
                  <a:pt x="59944" y="4876"/>
                </a:lnTo>
                <a:lnTo>
                  <a:pt x="59347" y="4876"/>
                </a:lnTo>
                <a:lnTo>
                  <a:pt x="58978" y="4965"/>
                </a:lnTo>
                <a:lnTo>
                  <a:pt x="56375" y="3581"/>
                </a:lnTo>
                <a:lnTo>
                  <a:pt x="56730" y="7467"/>
                </a:lnTo>
                <a:lnTo>
                  <a:pt x="57162" y="9055"/>
                </a:lnTo>
                <a:lnTo>
                  <a:pt x="57746" y="9029"/>
                </a:lnTo>
                <a:lnTo>
                  <a:pt x="57962" y="8636"/>
                </a:lnTo>
                <a:lnTo>
                  <a:pt x="58254" y="8407"/>
                </a:lnTo>
                <a:lnTo>
                  <a:pt x="58610" y="8445"/>
                </a:lnTo>
                <a:lnTo>
                  <a:pt x="59486" y="8420"/>
                </a:lnTo>
                <a:lnTo>
                  <a:pt x="59893" y="8420"/>
                </a:lnTo>
                <a:lnTo>
                  <a:pt x="60274" y="8407"/>
                </a:lnTo>
                <a:lnTo>
                  <a:pt x="60452" y="8432"/>
                </a:lnTo>
                <a:lnTo>
                  <a:pt x="60756" y="8674"/>
                </a:lnTo>
                <a:lnTo>
                  <a:pt x="61201" y="9563"/>
                </a:lnTo>
                <a:lnTo>
                  <a:pt x="61734" y="9042"/>
                </a:lnTo>
                <a:lnTo>
                  <a:pt x="62255" y="8216"/>
                </a:lnTo>
                <a:close/>
              </a:path>
              <a:path w="105410" h="12700">
                <a:moveTo>
                  <a:pt x="62636" y="3111"/>
                </a:moveTo>
                <a:lnTo>
                  <a:pt x="61480" y="2133"/>
                </a:lnTo>
                <a:lnTo>
                  <a:pt x="58597" y="2908"/>
                </a:lnTo>
                <a:lnTo>
                  <a:pt x="56705" y="2654"/>
                </a:lnTo>
                <a:lnTo>
                  <a:pt x="56718" y="3060"/>
                </a:lnTo>
                <a:lnTo>
                  <a:pt x="56654" y="3378"/>
                </a:lnTo>
                <a:lnTo>
                  <a:pt x="56476" y="3568"/>
                </a:lnTo>
                <a:lnTo>
                  <a:pt x="58508" y="3175"/>
                </a:lnTo>
                <a:lnTo>
                  <a:pt x="61658" y="4686"/>
                </a:lnTo>
                <a:lnTo>
                  <a:pt x="62636" y="3111"/>
                </a:lnTo>
                <a:close/>
              </a:path>
              <a:path w="105410" h="12700">
                <a:moveTo>
                  <a:pt x="64922" y="2565"/>
                </a:moveTo>
                <a:lnTo>
                  <a:pt x="64744" y="952"/>
                </a:lnTo>
                <a:lnTo>
                  <a:pt x="64465" y="609"/>
                </a:lnTo>
                <a:lnTo>
                  <a:pt x="61379" y="1066"/>
                </a:lnTo>
                <a:lnTo>
                  <a:pt x="57213" y="228"/>
                </a:lnTo>
                <a:lnTo>
                  <a:pt x="54660" y="838"/>
                </a:lnTo>
                <a:lnTo>
                  <a:pt x="54165" y="1320"/>
                </a:lnTo>
                <a:lnTo>
                  <a:pt x="54775" y="1485"/>
                </a:lnTo>
                <a:lnTo>
                  <a:pt x="54660" y="2209"/>
                </a:lnTo>
                <a:lnTo>
                  <a:pt x="54673" y="2349"/>
                </a:lnTo>
                <a:lnTo>
                  <a:pt x="54635" y="2705"/>
                </a:lnTo>
                <a:lnTo>
                  <a:pt x="54686" y="2908"/>
                </a:lnTo>
                <a:lnTo>
                  <a:pt x="54330" y="4368"/>
                </a:lnTo>
                <a:lnTo>
                  <a:pt x="54406" y="6019"/>
                </a:lnTo>
                <a:lnTo>
                  <a:pt x="54444" y="9067"/>
                </a:lnTo>
                <a:lnTo>
                  <a:pt x="54051" y="10706"/>
                </a:lnTo>
                <a:lnTo>
                  <a:pt x="54889" y="11112"/>
                </a:lnTo>
                <a:lnTo>
                  <a:pt x="55956" y="8890"/>
                </a:lnTo>
                <a:lnTo>
                  <a:pt x="55600" y="5143"/>
                </a:lnTo>
                <a:lnTo>
                  <a:pt x="55397" y="3225"/>
                </a:lnTo>
                <a:lnTo>
                  <a:pt x="55473" y="3098"/>
                </a:lnTo>
                <a:lnTo>
                  <a:pt x="55346" y="2667"/>
                </a:lnTo>
                <a:lnTo>
                  <a:pt x="55372" y="2438"/>
                </a:lnTo>
                <a:lnTo>
                  <a:pt x="55664" y="2374"/>
                </a:lnTo>
                <a:lnTo>
                  <a:pt x="55600" y="1943"/>
                </a:lnTo>
                <a:lnTo>
                  <a:pt x="55803" y="1752"/>
                </a:lnTo>
                <a:lnTo>
                  <a:pt x="59232" y="2146"/>
                </a:lnTo>
                <a:lnTo>
                  <a:pt x="61531" y="1384"/>
                </a:lnTo>
                <a:lnTo>
                  <a:pt x="63779" y="2209"/>
                </a:lnTo>
                <a:lnTo>
                  <a:pt x="63779" y="2578"/>
                </a:lnTo>
                <a:lnTo>
                  <a:pt x="63588" y="3721"/>
                </a:lnTo>
                <a:lnTo>
                  <a:pt x="63754" y="8331"/>
                </a:lnTo>
                <a:lnTo>
                  <a:pt x="63614" y="9563"/>
                </a:lnTo>
                <a:lnTo>
                  <a:pt x="63754" y="9766"/>
                </a:lnTo>
                <a:lnTo>
                  <a:pt x="63754" y="10096"/>
                </a:lnTo>
                <a:lnTo>
                  <a:pt x="62255" y="9664"/>
                </a:lnTo>
                <a:lnTo>
                  <a:pt x="62420" y="10883"/>
                </a:lnTo>
                <a:lnTo>
                  <a:pt x="62801" y="11633"/>
                </a:lnTo>
                <a:lnTo>
                  <a:pt x="63804" y="11099"/>
                </a:lnTo>
                <a:lnTo>
                  <a:pt x="64465" y="10883"/>
                </a:lnTo>
                <a:lnTo>
                  <a:pt x="64465" y="9321"/>
                </a:lnTo>
                <a:lnTo>
                  <a:pt x="64579" y="8356"/>
                </a:lnTo>
                <a:lnTo>
                  <a:pt x="64414" y="3771"/>
                </a:lnTo>
                <a:lnTo>
                  <a:pt x="64566" y="2819"/>
                </a:lnTo>
                <a:lnTo>
                  <a:pt x="64922" y="2565"/>
                </a:lnTo>
                <a:close/>
              </a:path>
              <a:path w="105410" h="12700">
                <a:moveTo>
                  <a:pt x="79044" y="2501"/>
                </a:moveTo>
                <a:lnTo>
                  <a:pt x="78613" y="1295"/>
                </a:lnTo>
                <a:lnTo>
                  <a:pt x="76784" y="1295"/>
                </a:lnTo>
                <a:lnTo>
                  <a:pt x="76415" y="1282"/>
                </a:lnTo>
                <a:lnTo>
                  <a:pt x="76149" y="1282"/>
                </a:lnTo>
                <a:lnTo>
                  <a:pt x="75996" y="1270"/>
                </a:lnTo>
                <a:lnTo>
                  <a:pt x="75857" y="1282"/>
                </a:lnTo>
                <a:lnTo>
                  <a:pt x="75552" y="0"/>
                </a:lnTo>
                <a:lnTo>
                  <a:pt x="74510" y="330"/>
                </a:lnTo>
                <a:lnTo>
                  <a:pt x="74510" y="7683"/>
                </a:lnTo>
                <a:lnTo>
                  <a:pt x="74434" y="8153"/>
                </a:lnTo>
                <a:lnTo>
                  <a:pt x="74142" y="8331"/>
                </a:lnTo>
                <a:lnTo>
                  <a:pt x="73799" y="8343"/>
                </a:lnTo>
                <a:lnTo>
                  <a:pt x="73914" y="7823"/>
                </a:lnTo>
                <a:lnTo>
                  <a:pt x="72783" y="8483"/>
                </a:lnTo>
                <a:lnTo>
                  <a:pt x="72923" y="8153"/>
                </a:lnTo>
                <a:lnTo>
                  <a:pt x="73139" y="7683"/>
                </a:lnTo>
                <a:lnTo>
                  <a:pt x="74510" y="7683"/>
                </a:lnTo>
                <a:lnTo>
                  <a:pt x="74510" y="330"/>
                </a:lnTo>
                <a:lnTo>
                  <a:pt x="74269" y="393"/>
                </a:lnTo>
                <a:lnTo>
                  <a:pt x="74168" y="596"/>
                </a:lnTo>
                <a:lnTo>
                  <a:pt x="74168" y="2159"/>
                </a:lnTo>
                <a:lnTo>
                  <a:pt x="74041" y="2654"/>
                </a:lnTo>
                <a:lnTo>
                  <a:pt x="73279" y="2603"/>
                </a:lnTo>
                <a:lnTo>
                  <a:pt x="72199" y="2844"/>
                </a:lnTo>
                <a:lnTo>
                  <a:pt x="71996" y="2667"/>
                </a:lnTo>
                <a:lnTo>
                  <a:pt x="71996" y="3581"/>
                </a:lnTo>
                <a:lnTo>
                  <a:pt x="71996" y="4229"/>
                </a:lnTo>
                <a:lnTo>
                  <a:pt x="71539" y="4203"/>
                </a:lnTo>
                <a:lnTo>
                  <a:pt x="71539" y="7683"/>
                </a:lnTo>
                <a:lnTo>
                  <a:pt x="71437" y="7962"/>
                </a:lnTo>
                <a:lnTo>
                  <a:pt x="71247" y="8153"/>
                </a:lnTo>
                <a:lnTo>
                  <a:pt x="70853" y="8140"/>
                </a:lnTo>
                <a:lnTo>
                  <a:pt x="70942" y="7886"/>
                </a:lnTo>
                <a:lnTo>
                  <a:pt x="71145" y="7670"/>
                </a:lnTo>
                <a:lnTo>
                  <a:pt x="71539" y="7683"/>
                </a:lnTo>
                <a:lnTo>
                  <a:pt x="71539" y="4203"/>
                </a:lnTo>
                <a:lnTo>
                  <a:pt x="70700" y="4127"/>
                </a:lnTo>
                <a:lnTo>
                  <a:pt x="70396" y="3797"/>
                </a:lnTo>
                <a:lnTo>
                  <a:pt x="70497" y="3289"/>
                </a:lnTo>
                <a:lnTo>
                  <a:pt x="71526" y="3708"/>
                </a:lnTo>
                <a:lnTo>
                  <a:pt x="71996" y="3581"/>
                </a:lnTo>
                <a:lnTo>
                  <a:pt x="71996" y="2667"/>
                </a:lnTo>
                <a:lnTo>
                  <a:pt x="71831" y="2501"/>
                </a:lnTo>
                <a:lnTo>
                  <a:pt x="71742" y="2336"/>
                </a:lnTo>
                <a:lnTo>
                  <a:pt x="71602" y="1816"/>
                </a:lnTo>
                <a:lnTo>
                  <a:pt x="72847" y="2590"/>
                </a:lnTo>
                <a:lnTo>
                  <a:pt x="72682" y="1993"/>
                </a:lnTo>
                <a:lnTo>
                  <a:pt x="72847" y="1943"/>
                </a:lnTo>
                <a:lnTo>
                  <a:pt x="73342" y="1943"/>
                </a:lnTo>
                <a:lnTo>
                  <a:pt x="73596" y="2006"/>
                </a:lnTo>
                <a:lnTo>
                  <a:pt x="73609" y="2336"/>
                </a:lnTo>
                <a:lnTo>
                  <a:pt x="74168" y="2159"/>
                </a:lnTo>
                <a:lnTo>
                  <a:pt x="74168" y="596"/>
                </a:lnTo>
                <a:lnTo>
                  <a:pt x="73875" y="1168"/>
                </a:lnTo>
                <a:lnTo>
                  <a:pt x="73888" y="1346"/>
                </a:lnTo>
                <a:lnTo>
                  <a:pt x="73380" y="1244"/>
                </a:lnTo>
                <a:lnTo>
                  <a:pt x="72783" y="1244"/>
                </a:lnTo>
                <a:lnTo>
                  <a:pt x="72453" y="1320"/>
                </a:lnTo>
                <a:lnTo>
                  <a:pt x="71666" y="1168"/>
                </a:lnTo>
                <a:lnTo>
                  <a:pt x="71602" y="330"/>
                </a:lnTo>
                <a:lnTo>
                  <a:pt x="70853" y="152"/>
                </a:lnTo>
                <a:lnTo>
                  <a:pt x="70624" y="609"/>
                </a:lnTo>
                <a:lnTo>
                  <a:pt x="69964" y="1270"/>
                </a:lnTo>
                <a:lnTo>
                  <a:pt x="69545" y="1308"/>
                </a:lnTo>
                <a:lnTo>
                  <a:pt x="69189" y="1016"/>
                </a:lnTo>
                <a:lnTo>
                  <a:pt x="66814" y="596"/>
                </a:lnTo>
                <a:lnTo>
                  <a:pt x="67195" y="1752"/>
                </a:lnTo>
                <a:lnTo>
                  <a:pt x="67437" y="2273"/>
                </a:lnTo>
                <a:lnTo>
                  <a:pt x="68630" y="1828"/>
                </a:lnTo>
                <a:lnTo>
                  <a:pt x="69075" y="1930"/>
                </a:lnTo>
                <a:lnTo>
                  <a:pt x="69240" y="1981"/>
                </a:lnTo>
                <a:lnTo>
                  <a:pt x="69469" y="2006"/>
                </a:lnTo>
                <a:lnTo>
                  <a:pt x="69672" y="2006"/>
                </a:lnTo>
                <a:lnTo>
                  <a:pt x="69964" y="2006"/>
                </a:lnTo>
                <a:lnTo>
                  <a:pt x="70167" y="1968"/>
                </a:lnTo>
                <a:lnTo>
                  <a:pt x="70421" y="2032"/>
                </a:lnTo>
                <a:lnTo>
                  <a:pt x="70624" y="2438"/>
                </a:lnTo>
                <a:lnTo>
                  <a:pt x="70104" y="2590"/>
                </a:lnTo>
                <a:lnTo>
                  <a:pt x="69469" y="2628"/>
                </a:lnTo>
                <a:lnTo>
                  <a:pt x="69100" y="2844"/>
                </a:lnTo>
                <a:lnTo>
                  <a:pt x="69037" y="5880"/>
                </a:lnTo>
                <a:lnTo>
                  <a:pt x="69227" y="6350"/>
                </a:lnTo>
                <a:lnTo>
                  <a:pt x="70485" y="5765"/>
                </a:lnTo>
                <a:lnTo>
                  <a:pt x="70599" y="6350"/>
                </a:lnTo>
                <a:lnTo>
                  <a:pt x="70256" y="6832"/>
                </a:lnTo>
                <a:lnTo>
                  <a:pt x="67411" y="5880"/>
                </a:lnTo>
                <a:lnTo>
                  <a:pt x="67348" y="6311"/>
                </a:lnTo>
                <a:lnTo>
                  <a:pt x="67271" y="7404"/>
                </a:lnTo>
                <a:lnTo>
                  <a:pt x="67449" y="7823"/>
                </a:lnTo>
                <a:lnTo>
                  <a:pt x="68681" y="7416"/>
                </a:lnTo>
                <a:lnTo>
                  <a:pt x="68859" y="7670"/>
                </a:lnTo>
                <a:lnTo>
                  <a:pt x="68973" y="7962"/>
                </a:lnTo>
                <a:lnTo>
                  <a:pt x="68592" y="8458"/>
                </a:lnTo>
                <a:lnTo>
                  <a:pt x="67462" y="8331"/>
                </a:lnTo>
                <a:lnTo>
                  <a:pt x="67373" y="8572"/>
                </a:lnTo>
                <a:lnTo>
                  <a:pt x="67271" y="9283"/>
                </a:lnTo>
                <a:lnTo>
                  <a:pt x="67665" y="10668"/>
                </a:lnTo>
                <a:lnTo>
                  <a:pt x="69532" y="8458"/>
                </a:lnTo>
                <a:lnTo>
                  <a:pt x="70027" y="7886"/>
                </a:lnTo>
                <a:lnTo>
                  <a:pt x="71081" y="9499"/>
                </a:lnTo>
                <a:lnTo>
                  <a:pt x="70929" y="9639"/>
                </a:lnTo>
                <a:lnTo>
                  <a:pt x="70561" y="9956"/>
                </a:lnTo>
                <a:lnTo>
                  <a:pt x="70218" y="10388"/>
                </a:lnTo>
                <a:lnTo>
                  <a:pt x="68834" y="10312"/>
                </a:lnTo>
                <a:lnTo>
                  <a:pt x="68567" y="11328"/>
                </a:lnTo>
                <a:lnTo>
                  <a:pt x="69443" y="11798"/>
                </a:lnTo>
                <a:lnTo>
                  <a:pt x="71005" y="11252"/>
                </a:lnTo>
                <a:lnTo>
                  <a:pt x="71297" y="10414"/>
                </a:lnTo>
                <a:lnTo>
                  <a:pt x="71628" y="10121"/>
                </a:lnTo>
                <a:lnTo>
                  <a:pt x="71805" y="9982"/>
                </a:lnTo>
                <a:lnTo>
                  <a:pt x="72072" y="9575"/>
                </a:lnTo>
                <a:lnTo>
                  <a:pt x="72859" y="9232"/>
                </a:lnTo>
                <a:lnTo>
                  <a:pt x="73748" y="9055"/>
                </a:lnTo>
                <a:lnTo>
                  <a:pt x="74168" y="9055"/>
                </a:lnTo>
                <a:lnTo>
                  <a:pt x="74295" y="9347"/>
                </a:lnTo>
                <a:lnTo>
                  <a:pt x="74561" y="9372"/>
                </a:lnTo>
                <a:lnTo>
                  <a:pt x="74574" y="10172"/>
                </a:lnTo>
                <a:lnTo>
                  <a:pt x="74688" y="10833"/>
                </a:lnTo>
                <a:lnTo>
                  <a:pt x="73126" y="10172"/>
                </a:lnTo>
                <a:lnTo>
                  <a:pt x="73139" y="11099"/>
                </a:lnTo>
                <a:lnTo>
                  <a:pt x="74472" y="12585"/>
                </a:lnTo>
                <a:lnTo>
                  <a:pt x="75260" y="10833"/>
                </a:lnTo>
                <a:lnTo>
                  <a:pt x="75552" y="10172"/>
                </a:lnTo>
                <a:lnTo>
                  <a:pt x="75869" y="9283"/>
                </a:lnTo>
                <a:lnTo>
                  <a:pt x="76695" y="9207"/>
                </a:lnTo>
                <a:lnTo>
                  <a:pt x="77990" y="10490"/>
                </a:lnTo>
                <a:lnTo>
                  <a:pt x="78130" y="9207"/>
                </a:lnTo>
                <a:lnTo>
                  <a:pt x="78155" y="9042"/>
                </a:lnTo>
                <a:lnTo>
                  <a:pt x="77851" y="8572"/>
                </a:lnTo>
                <a:lnTo>
                  <a:pt x="77711" y="8356"/>
                </a:lnTo>
                <a:lnTo>
                  <a:pt x="76352" y="8572"/>
                </a:lnTo>
                <a:lnTo>
                  <a:pt x="76098" y="7683"/>
                </a:lnTo>
                <a:lnTo>
                  <a:pt x="76695" y="7442"/>
                </a:lnTo>
                <a:lnTo>
                  <a:pt x="77228" y="7416"/>
                </a:lnTo>
                <a:lnTo>
                  <a:pt x="77495" y="7404"/>
                </a:lnTo>
                <a:lnTo>
                  <a:pt x="78384" y="7454"/>
                </a:lnTo>
                <a:lnTo>
                  <a:pt x="78511" y="6985"/>
                </a:lnTo>
                <a:lnTo>
                  <a:pt x="78816" y="5867"/>
                </a:lnTo>
                <a:lnTo>
                  <a:pt x="76555" y="6985"/>
                </a:lnTo>
                <a:lnTo>
                  <a:pt x="76454" y="6832"/>
                </a:lnTo>
                <a:lnTo>
                  <a:pt x="76098" y="6311"/>
                </a:lnTo>
                <a:lnTo>
                  <a:pt x="76619" y="5765"/>
                </a:lnTo>
                <a:lnTo>
                  <a:pt x="76898" y="5473"/>
                </a:lnTo>
                <a:lnTo>
                  <a:pt x="76860" y="4229"/>
                </a:lnTo>
                <a:lnTo>
                  <a:pt x="76847" y="3581"/>
                </a:lnTo>
                <a:lnTo>
                  <a:pt x="76835" y="3289"/>
                </a:lnTo>
                <a:lnTo>
                  <a:pt x="76822" y="2844"/>
                </a:lnTo>
                <a:lnTo>
                  <a:pt x="76822" y="2654"/>
                </a:lnTo>
                <a:lnTo>
                  <a:pt x="76822" y="2501"/>
                </a:lnTo>
                <a:lnTo>
                  <a:pt x="75641" y="2209"/>
                </a:lnTo>
                <a:lnTo>
                  <a:pt x="75882" y="2209"/>
                </a:lnTo>
                <a:lnTo>
                  <a:pt x="75907" y="2032"/>
                </a:lnTo>
                <a:lnTo>
                  <a:pt x="76060" y="1993"/>
                </a:lnTo>
                <a:lnTo>
                  <a:pt x="76568" y="1993"/>
                </a:lnTo>
                <a:lnTo>
                  <a:pt x="76987" y="2387"/>
                </a:lnTo>
                <a:lnTo>
                  <a:pt x="79044" y="2501"/>
                </a:lnTo>
                <a:close/>
              </a:path>
              <a:path w="105410" h="12700">
                <a:moveTo>
                  <a:pt x="91605" y="5397"/>
                </a:moveTo>
                <a:lnTo>
                  <a:pt x="90512" y="4762"/>
                </a:lnTo>
                <a:lnTo>
                  <a:pt x="89369" y="4140"/>
                </a:lnTo>
                <a:lnTo>
                  <a:pt x="88201" y="3606"/>
                </a:lnTo>
                <a:lnTo>
                  <a:pt x="88099" y="3314"/>
                </a:lnTo>
                <a:lnTo>
                  <a:pt x="87807" y="2984"/>
                </a:lnTo>
                <a:lnTo>
                  <a:pt x="87731" y="4267"/>
                </a:lnTo>
                <a:lnTo>
                  <a:pt x="87350" y="5181"/>
                </a:lnTo>
                <a:lnTo>
                  <a:pt x="85407" y="4521"/>
                </a:lnTo>
                <a:lnTo>
                  <a:pt x="84302" y="4724"/>
                </a:lnTo>
                <a:lnTo>
                  <a:pt x="84226" y="4038"/>
                </a:lnTo>
                <a:lnTo>
                  <a:pt x="85153" y="2578"/>
                </a:lnTo>
                <a:lnTo>
                  <a:pt x="86360" y="2438"/>
                </a:lnTo>
                <a:lnTo>
                  <a:pt x="86474" y="2641"/>
                </a:lnTo>
                <a:lnTo>
                  <a:pt x="86715" y="2921"/>
                </a:lnTo>
                <a:lnTo>
                  <a:pt x="87210" y="3467"/>
                </a:lnTo>
                <a:lnTo>
                  <a:pt x="87439" y="3708"/>
                </a:lnTo>
                <a:lnTo>
                  <a:pt x="87541" y="4013"/>
                </a:lnTo>
                <a:lnTo>
                  <a:pt x="87503" y="4267"/>
                </a:lnTo>
                <a:lnTo>
                  <a:pt x="87731" y="4267"/>
                </a:lnTo>
                <a:lnTo>
                  <a:pt x="87731" y="2908"/>
                </a:lnTo>
                <a:lnTo>
                  <a:pt x="87515" y="2679"/>
                </a:lnTo>
                <a:lnTo>
                  <a:pt x="87312" y="2438"/>
                </a:lnTo>
                <a:lnTo>
                  <a:pt x="87109" y="2209"/>
                </a:lnTo>
                <a:lnTo>
                  <a:pt x="86982" y="1993"/>
                </a:lnTo>
                <a:lnTo>
                  <a:pt x="86842" y="1422"/>
                </a:lnTo>
                <a:lnTo>
                  <a:pt x="86410" y="876"/>
                </a:lnTo>
                <a:lnTo>
                  <a:pt x="85674" y="609"/>
                </a:lnTo>
                <a:lnTo>
                  <a:pt x="84670" y="1879"/>
                </a:lnTo>
                <a:lnTo>
                  <a:pt x="83870" y="3365"/>
                </a:lnTo>
                <a:lnTo>
                  <a:pt x="82486" y="4267"/>
                </a:lnTo>
                <a:lnTo>
                  <a:pt x="81902" y="4838"/>
                </a:lnTo>
                <a:lnTo>
                  <a:pt x="80683" y="4737"/>
                </a:lnTo>
                <a:lnTo>
                  <a:pt x="80657" y="5867"/>
                </a:lnTo>
                <a:lnTo>
                  <a:pt x="81826" y="6096"/>
                </a:lnTo>
                <a:lnTo>
                  <a:pt x="84010" y="4813"/>
                </a:lnTo>
                <a:lnTo>
                  <a:pt x="85445" y="6083"/>
                </a:lnTo>
                <a:lnTo>
                  <a:pt x="85636" y="6731"/>
                </a:lnTo>
                <a:lnTo>
                  <a:pt x="85128" y="6680"/>
                </a:lnTo>
                <a:lnTo>
                  <a:pt x="85217" y="7226"/>
                </a:lnTo>
                <a:lnTo>
                  <a:pt x="84772" y="7124"/>
                </a:lnTo>
                <a:lnTo>
                  <a:pt x="84099" y="6985"/>
                </a:lnTo>
                <a:lnTo>
                  <a:pt x="83591" y="7086"/>
                </a:lnTo>
                <a:lnTo>
                  <a:pt x="82931" y="6985"/>
                </a:lnTo>
                <a:lnTo>
                  <a:pt x="82118" y="6858"/>
                </a:lnTo>
                <a:lnTo>
                  <a:pt x="82245" y="7683"/>
                </a:lnTo>
                <a:lnTo>
                  <a:pt x="82448" y="7886"/>
                </a:lnTo>
                <a:lnTo>
                  <a:pt x="83705" y="8166"/>
                </a:lnTo>
                <a:lnTo>
                  <a:pt x="83845" y="7683"/>
                </a:lnTo>
                <a:lnTo>
                  <a:pt x="84099" y="7594"/>
                </a:lnTo>
                <a:lnTo>
                  <a:pt x="84670" y="7721"/>
                </a:lnTo>
                <a:lnTo>
                  <a:pt x="85229" y="7861"/>
                </a:lnTo>
                <a:lnTo>
                  <a:pt x="85598" y="8153"/>
                </a:lnTo>
                <a:lnTo>
                  <a:pt x="85598" y="9944"/>
                </a:lnTo>
                <a:lnTo>
                  <a:pt x="85217" y="10185"/>
                </a:lnTo>
                <a:lnTo>
                  <a:pt x="84912" y="10261"/>
                </a:lnTo>
                <a:lnTo>
                  <a:pt x="84785" y="10528"/>
                </a:lnTo>
                <a:lnTo>
                  <a:pt x="84302" y="10426"/>
                </a:lnTo>
                <a:lnTo>
                  <a:pt x="84493" y="9283"/>
                </a:lnTo>
                <a:lnTo>
                  <a:pt x="84442" y="8509"/>
                </a:lnTo>
                <a:lnTo>
                  <a:pt x="83159" y="8369"/>
                </a:lnTo>
                <a:lnTo>
                  <a:pt x="82397" y="9080"/>
                </a:lnTo>
                <a:lnTo>
                  <a:pt x="83845" y="9791"/>
                </a:lnTo>
                <a:lnTo>
                  <a:pt x="83185" y="10401"/>
                </a:lnTo>
                <a:lnTo>
                  <a:pt x="83032" y="10401"/>
                </a:lnTo>
                <a:lnTo>
                  <a:pt x="82892" y="10414"/>
                </a:lnTo>
                <a:lnTo>
                  <a:pt x="82486" y="10439"/>
                </a:lnTo>
                <a:lnTo>
                  <a:pt x="81953" y="10350"/>
                </a:lnTo>
                <a:lnTo>
                  <a:pt x="81635" y="10058"/>
                </a:lnTo>
                <a:lnTo>
                  <a:pt x="80886" y="10185"/>
                </a:lnTo>
                <a:lnTo>
                  <a:pt x="80899" y="10515"/>
                </a:lnTo>
                <a:lnTo>
                  <a:pt x="80784" y="10693"/>
                </a:lnTo>
                <a:lnTo>
                  <a:pt x="80670" y="10883"/>
                </a:lnTo>
                <a:lnTo>
                  <a:pt x="80733" y="11430"/>
                </a:lnTo>
                <a:lnTo>
                  <a:pt x="82384" y="11582"/>
                </a:lnTo>
                <a:lnTo>
                  <a:pt x="82689" y="11137"/>
                </a:lnTo>
                <a:lnTo>
                  <a:pt x="82931" y="11112"/>
                </a:lnTo>
                <a:lnTo>
                  <a:pt x="83896" y="11518"/>
                </a:lnTo>
                <a:lnTo>
                  <a:pt x="85610" y="11328"/>
                </a:lnTo>
                <a:lnTo>
                  <a:pt x="88455" y="11328"/>
                </a:lnTo>
                <a:lnTo>
                  <a:pt x="90652" y="11696"/>
                </a:lnTo>
                <a:lnTo>
                  <a:pt x="91147" y="10883"/>
                </a:lnTo>
                <a:lnTo>
                  <a:pt x="90995" y="9525"/>
                </a:lnTo>
                <a:lnTo>
                  <a:pt x="89077" y="11188"/>
                </a:lnTo>
                <a:lnTo>
                  <a:pt x="88646" y="9969"/>
                </a:lnTo>
                <a:lnTo>
                  <a:pt x="88684" y="9791"/>
                </a:lnTo>
                <a:lnTo>
                  <a:pt x="89446" y="8356"/>
                </a:lnTo>
                <a:lnTo>
                  <a:pt x="89331" y="7467"/>
                </a:lnTo>
                <a:lnTo>
                  <a:pt x="89293" y="7226"/>
                </a:lnTo>
                <a:lnTo>
                  <a:pt x="88607" y="7010"/>
                </a:lnTo>
                <a:lnTo>
                  <a:pt x="88569" y="7848"/>
                </a:lnTo>
                <a:lnTo>
                  <a:pt x="88544" y="8382"/>
                </a:lnTo>
                <a:lnTo>
                  <a:pt x="87998" y="9436"/>
                </a:lnTo>
                <a:lnTo>
                  <a:pt x="87312" y="9550"/>
                </a:lnTo>
                <a:lnTo>
                  <a:pt x="87668" y="10604"/>
                </a:lnTo>
                <a:lnTo>
                  <a:pt x="86817" y="10426"/>
                </a:lnTo>
                <a:lnTo>
                  <a:pt x="86410" y="9994"/>
                </a:lnTo>
                <a:lnTo>
                  <a:pt x="86652" y="8915"/>
                </a:lnTo>
                <a:lnTo>
                  <a:pt x="86588" y="8140"/>
                </a:lnTo>
                <a:lnTo>
                  <a:pt x="86817" y="8140"/>
                </a:lnTo>
                <a:lnTo>
                  <a:pt x="86855" y="7962"/>
                </a:lnTo>
                <a:lnTo>
                  <a:pt x="87236" y="8001"/>
                </a:lnTo>
                <a:lnTo>
                  <a:pt x="88150" y="7861"/>
                </a:lnTo>
                <a:lnTo>
                  <a:pt x="88353" y="7835"/>
                </a:lnTo>
                <a:lnTo>
                  <a:pt x="88569" y="7848"/>
                </a:lnTo>
                <a:lnTo>
                  <a:pt x="88569" y="7023"/>
                </a:lnTo>
                <a:lnTo>
                  <a:pt x="87782" y="7137"/>
                </a:lnTo>
                <a:lnTo>
                  <a:pt x="87503" y="7175"/>
                </a:lnTo>
                <a:lnTo>
                  <a:pt x="87236" y="7226"/>
                </a:lnTo>
                <a:lnTo>
                  <a:pt x="86969" y="7188"/>
                </a:lnTo>
                <a:lnTo>
                  <a:pt x="86652" y="6997"/>
                </a:lnTo>
                <a:lnTo>
                  <a:pt x="86461" y="6591"/>
                </a:lnTo>
                <a:lnTo>
                  <a:pt x="86588" y="5867"/>
                </a:lnTo>
                <a:lnTo>
                  <a:pt x="88595" y="4660"/>
                </a:lnTo>
                <a:lnTo>
                  <a:pt x="90551" y="6870"/>
                </a:lnTo>
                <a:lnTo>
                  <a:pt x="91605" y="5397"/>
                </a:lnTo>
                <a:close/>
              </a:path>
              <a:path w="105410" h="12700">
                <a:moveTo>
                  <a:pt x="104241" y="8153"/>
                </a:moveTo>
                <a:lnTo>
                  <a:pt x="104152" y="7226"/>
                </a:lnTo>
                <a:lnTo>
                  <a:pt x="104127" y="6540"/>
                </a:lnTo>
                <a:lnTo>
                  <a:pt x="102196" y="6616"/>
                </a:lnTo>
                <a:lnTo>
                  <a:pt x="101930" y="6934"/>
                </a:lnTo>
                <a:lnTo>
                  <a:pt x="99593" y="6807"/>
                </a:lnTo>
                <a:lnTo>
                  <a:pt x="98894" y="7035"/>
                </a:lnTo>
                <a:lnTo>
                  <a:pt x="98882" y="6565"/>
                </a:lnTo>
                <a:lnTo>
                  <a:pt x="98145" y="7251"/>
                </a:lnTo>
                <a:lnTo>
                  <a:pt x="97955" y="7188"/>
                </a:lnTo>
                <a:lnTo>
                  <a:pt x="97815" y="7124"/>
                </a:lnTo>
                <a:lnTo>
                  <a:pt x="97536" y="6997"/>
                </a:lnTo>
                <a:lnTo>
                  <a:pt x="97028" y="6756"/>
                </a:lnTo>
                <a:lnTo>
                  <a:pt x="96329" y="6680"/>
                </a:lnTo>
                <a:lnTo>
                  <a:pt x="95910" y="6819"/>
                </a:lnTo>
                <a:lnTo>
                  <a:pt x="95338" y="6769"/>
                </a:lnTo>
                <a:lnTo>
                  <a:pt x="94627" y="6680"/>
                </a:lnTo>
                <a:lnTo>
                  <a:pt x="94335" y="6997"/>
                </a:lnTo>
                <a:lnTo>
                  <a:pt x="94322" y="7302"/>
                </a:lnTo>
                <a:lnTo>
                  <a:pt x="94449" y="7493"/>
                </a:lnTo>
                <a:lnTo>
                  <a:pt x="94564" y="7683"/>
                </a:lnTo>
                <a:lnTo>
                  <a:pt x="95034" y="7543"/>
                </a:lnTo>
                <a:lnTo>
                  <a:pt x="96062" y="7962"/>
                </a:lnTo>
                <a:lnTo>
                  <a:pt x="96164" y="7454"/>
                </a:lnTo>
                <a:lnTo>
                  <a:pt x="96367" y="7378"/>
                </a:lnTo>
                <a:lnTo>
                  <a:pt x="96888" y="7454"/>
                </a:lnTo>
                <a:lnTo>
                  <a:pt x="97332" y="7670"/>
                </a:lnTo>
                <a:lnTo>
                  <a:pt x="97840" y="8445"/>
                </a:lnTo>
                <a:lnTo>
                  <a:pt x="96799" y="9194"/>
                </a:lnTo>
                <a:lnTo>
                  <a:pt x="96621" y="9956"/>
                </a:lnTo>
                <a:lnTo>
                  <a:pt x="96240" y="10261"/>
                </a:lnTo>
                <a:lnTo>
                  <a:pt x="95173" y="9867"/>
                </a:lnTo>
                <a:lnTo>
                  <a:pt x="95250" y="10642"/>
                </a:lnTo>
                <a:lnTo>
                  <a:pt x="95250" y="11328"/>
                </a:lnTo>
                <a:lnTo>
                  <a:pt x="97269" y="11607"/>
                </a:lnTo>
                <a:lnTo>
                  <a:pt x="99974" y="10375"/>
                </a:lnTo>
                <a:lnTo>
                  <a:pt x="102489" y="10782"/>
                </a:lnTo>
                <a:lnTo>
                  <a:pt x="102463" y="11709"/>
                </a:lnTo>
                <a:lnTo>
                  <a:pt x="103238" y="11328"/>
                </a:lnTo>
                <a:lnTo>
                  <a:pt x="103428" y="10172"/>
                </a:lnTo>
                <a:lnTo>
                  <a:pt x="102133" y="8674"/>
                </a:lnTo>
                <a:lnTo>
                  <a:pt x="100952" y="8140"/>
                </a:lnTo>
                <a:lnTo>
                  <a:pt x="100279" y="8534"/>
                </a:lnTo>
                <a:lnTo>
                  <a:pt x="101282" y="9537"/>
                </a:lnTo>
                <a:lnTo>
                  <a:pt x="100736" y="9728"/>
                </a:lnTo>
                <a:lnTo>
                  <a:pt x="100228" y="10020"/>
                </a:lnTo>
                <a:lnTo>
                  <a:pt x="98158" y="10287"/>
                </a:lnTo>
                <a:lnTo>
                  <a:pt x="97993" y="9499"/>
                </a:lnTo>
                <a:lnTo>
                  <a:pt x="98399" y="8915"/>
                </a:lnTo>
                <a:lnTo>
                  <a:pt x="98640" y="8178"/>
                </a:lnTo>
                <a:lnTo>
                  <a:pt x="99136" y="7683"/>
                </a:lnTo>
                <a:lnTo>
                  <a:pt x="99695" y="7493"/>
                </a:lnTo>
                <a:lnTo>
                  <a:pt x="102108" y="7607"/>
                </a:lnTo>
                <a:lnTo>
                  <a:pt x="102336" y="7607"/>
                </a:lnTo>
                <a:lnTo>
                  <a:pt x="102730" y="7480"/>
                </a:lnTo>
                <a:lnTo>
                  <a:pt x="104241" y="8153"/>
                </a:lnTo>
                <a:close/>
              </a:path>
              <a:path w="105410" h="12700">
                <a:moveTo>
                  <a:pt x="104838" y="5397"/>
                </a:moveTo>
                <a:lnTo>
                  <a:pt x="104292" y="4140"/>
                </a:lnTo>
                <a:lnTo>
                  <a:pt x="102489" y="4102"/>
                </a:lnTo>
                <a:lnTo>
                  <a:pt x="101473" y="3403"/>
                </a:lnTo>
                <a:lnTo>
                  <a:pt x="101193" y="3048"/>
                </a:lnTo>
                <a:lnTo>
                  <a:pt x="101193" y="4254"/>
                </a:lnTo>
                <a:lnTo>
                  <a:pt x="100965" y="4724"/>
                </a:lnTo>
                <a:lnTo>
                  <a:pt x="100317" y="4749"/>
                </a:lnTo>
                <a:lnTo>
                  <a:pt x="99733" y="4724"/>
                </a:lnTo>
                <a:lnTo>
                  <a:pt x="99275" y="4533"/>
                </a:lnTo>
                <a:lnTo>
                  <a:pt x="98285" y="4673"/>
                </a:lnTo>
                <a:lnTo>
                  <a:pt x="97497" y="4762"/>
                </a:lnTo>
                <a:lnTo>
                  <a:pt x="97282" y="4686"/>
                </a:lnTo>
                <a:lnTo>
                  <a:pt x="96456" y="3657"/>
                </a:lnTo>
                <a:lnTo>
                  <a:pt x="98310" y="3695"/>
                </a:lnTo>
                <a:lnTo>
                  <a:pt x="98221" y="2705"/>
                </a:lnTo>
                <a:lnTo>
                  <a:pt x="98602" y="2374"/>
                </a:lnTo>
                <a:lnTo>
                  <a:pt x="98793" y="2222"/>
                </a:lnTo>
                <a:lnTo>
                  <a:pt x="99009" y="2108"/>
                </a:lnTo>
                <a:lnTo>
                  <a:pt x="99161" y="2260"/>
                </a:lnTo>
                <a:lnTo>
                  <a:pt x="99326" y="2413"/>
                </a:lnTo>
                <a:lnTo>
                  <a:pt x="100380" y="3441"/>
                </a:lnTo>
                <a:lnTo>
                  <a:pt x="100749" y="3911"/>
                </a:lnTo>
                <a:lnTo>
                  <a:pt x="100787" y="4064"/>
                </a:lnTo>
                <a:lnTo>
                  <a:pt x="100990" y="4152"/>
                </a:lnTo>
                <a:lnTo>
                  <a:pt x="101193" y="4254"/>
                </a:lnTo>
                <a:lnTo>
                  <a:pt x="101193" y="3048"/>
                </a:lnTo>
                <a:lnTo>
                  <a:pt x="101041" y="2844"/>
                </a:lnTo>
                <a:lnTo>
                  <a:pt x="100571" y="2387"/>
                </a:lnTo>
                <a:lnTo>
                  <a:pt x="100101" y="1943"/>
                </a:lnTo>
                <a:lnTo>
                  <a:pt x="99885" y="1714"/>
                </a:lnTo>
                <a:lnTo>
                  <a:pt x="99656" y="1498"/>
                </a:lnTo>
                <a:lnTo>
                  <a:pt x="99237" y="1066"/>
                </a:lnTo>
                <a:lnTo>
                  <a:pt x="98971" y="1155"/>
                </a:lnTo>
                <a:lnTo>
                  <a:pt x="98513" y="1295"/>
                </a:lnTo>
                <a:lnTo>
                  <a:pt x="98145" y="1612"/>
                </a:lnTo>
                <a:lnTo>
                  <a:pt x="97828" y="1866"/>
                </a:lnTo>
                <a:lnTo>
                  <a:pt x="97637" y="2032"/>
                </a:lnTo>
                <a:lnTo>
                  <a:pt x="97447" y="2184"/>
                </a:lnTo>
                <a:lnTo>
                  <a:pt x="97421" y="2463"/>
                </a:lnTo>
                <a:lnTo>
                  <a:pt x="96799" y="3454"/>
                </a:lnTo>
                <a:lnTo>
                  <a:pt x="94576" y="3657"/>
                </a:lnTo>
                <a:lnTo>
                  <a:pt x="93891" y="5397"/>
                </a:lnTo>
                <a:lnTo>
                  <a:pt x="94894" y="5765"/>
                </a:lnTo>
                <a:lnTo>
                  <a:pt x="95618" y="4902"/>
                </a:lnTo>
                <a:lnTo>
                  <a:pt x="96596" y="5245"/>
                </a:lnTo>
                <a:lnTo>
                  <a:pt x="97383" y="5575"/>
                </a:lnTo>
                <a:lnTo>
                  <a:pt x="97917" y="5511"/>
                </a:lnTo>
                <a:lnTo>
                  <a:pt x="99174" y="5346"/>
                </a:lnTo>
                <a:lnTo>
                  <a:pt x="99441" y="5461"/>
                </a:lnTo>
                <a:lnTo>
                  <a:pt x="100253" y="6045"/>
                </a:lnTo>
                <a:lnTo>
                  <a:pt x="101765" y="5372"/>
                </a:lnTo>
                <a:lnTo>
                  <a:pt x="102552" y="5181"/>
                </a:lnTo>
                <a:lnTo>
                  <a:pt x="103263" y="5511"/>
                </a:lnTo>
                <a:lnTo>
                  <a:pt x="104343" y="6121"/>
                </a:lnTo>
                <a:lnTo>
                  <a:pt x="104838" y="5397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864" y="0"/>
            <a:ext cx="5601133" cy="21633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15881" cy="21633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438" y="6146104"/>
            <a:ext cx="3446879" cy="1443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79359" y="6362766"/>
            <a:ext cx="4750435" cy="142875"/>
            <a:chOff x="979359" y="6362766"/>
            <a:chExt cx="4750435" cy="1428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359" y="6362766"/>
              <a:ext cx="3176104" cy="1427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8868" y="6364437"/>
              <a:ext cx="1550628" cy="13800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79361" y="6614028"/>
            <a:ext cx="553720" cy="142240"/>
            <a:chOff x="979361" y="6614028"/>
            <a:chExt cx="553720" cy="1422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361" y="6614028"/>
              <a:ext cx="278069" cy="1418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7160" y="6629398"/>
              <a:ext cx="127330" cy="120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8817" y="6619970"/>
              <a:ext cx="93675" cy="13615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9041" y="6616011"/>
            <a:ext cx="4032032" cy="1436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50069" y="6616767"/>
            <a:ext cx="1049746" cy="1416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00670" y="6832361"/>
            <a:ext cx="3740025" cy="14302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4826" y="5473506"/>
            <a:ext cx="279053" cy="1341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7562" y="5471635"/>
            <a:ext cx="4130215" cy="1344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44987" y="5473355"/>
            <a:ext cx="1638622" cy="13475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77120" y="5692562"/>
            <a:ext cx="320675" cy="125730"/>
            <a:chOff x="977120" y="5692562"/>
            <a:chExt cx="320675" cy="125730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7120" y="5692562"/>
              <a:ext cx="260631" cy="1254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58502" y="5776654"/>
              <a:ext cx="39370" cy="41910"/>
            </a:xfrm>
            <a:custGeom>
              <a:avLst/>
              <a:gdLst/>
              <a:ahLst/>
              <a:cxnLst/>
              <a:rect l="l" t="t" r="r" b="b"/>
              <a:pathLst>
                <a:path w="39369" h="41910">
                  <a:moveTo>
                    <a:pt x="9359" y="0"/>
                  </a:moveTo>
                  <a:lnTo>
                    <a:pt x="2590" y="0"/>
                  </a:lnTo>
                  <a:lnTo>
                    <a:pt x="0" y="2882"/>
                  </a:lnTo>
                  <a:lnTo>
                    <a:pt x="0" y="7061"/>
                  </a:lnTo>
                  <a:lnTo>
                    <a:pt x="1155" y="8064"/>
                  </a:lnTo>
                  <a:lnTo>
                    <a:pt x="1866" y="8928"/>
                  </a:lnTo>
                  <a:lnTo>
                    <a:pt x="29946" y="41325"/>
                  </a:lnTo>
                  <a:lnTo>
                    <a:pt x="32829" y="41325"/>
                  </a:lnTo>
                  <a:lnTo>
                    <a:pt x="35001" y="41325"/>
                  </a:lnTo>
                  <a:lnTo>
                    <a:pt x="39027" y="39458"/>
                  </a:lnTo>
                  <a:lnTo>
                    <a:pt x="39027" y="35420"/>
                  </a:lnTo>
                  <a:lnTo>
                    <a:pt x="37444" y="31613"/>
                  </a:lnTo>
                  <a:lnTo>
                    <a:pt x="33270" y="26009"/>
                  </a:lnTo>
                  <a:lnTo>
                    <a:pt x="27368" y="19243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02073" y="5689113"/>
            <a:ext cx="3601720" cy="135255"/>
            <a:chOff x="1402073" y="5689113"/>
            <a:chExt cx="3601720" cy="13525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2073" y="5689113"/>
              <a:ext cx="2117567" cy="1349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1693" y="5692133"/>
              <a:ext cx="1462068" cy="127133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8768" y="1818017"/>
            <a:ext cx="3060052" cy="190797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40047" y="1818017"/>
            <a:ext cx="3059950" cy="190797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174822" y="4546980"/>
            <a:ext cx="657225" cy="434975"/>
          </a:xfrm>
          <a:custGeom>
            <a:avLst/>
            <a:gdLst/>
            <a:ahLst/>
            <a:cxnLst/>
            <a:rect l="l" t="t" r="r" b="b"/>
            <a:pathLst>
              <a:path w="657225" h="434975">
                <a:moveTo>
                  <a:pt x="434454" y="371335"/>
                </a:moveTo>
                <a:lnTo>
                  <a:pt x="433451" y="358711"/>
                </a:lnTo>
                <a:lnTo>
                  <a:pt x="429996" y="346405"/>
                </a:lnTo>
                <a:lnTo>
                  <a:pt x="421500" y="324078"/>
                </a:lnTo>
                <a:lnTo>
                  <a:pt x="418426" y="315048"/>
                </a:lnTo>
                <a:lnTo>
                  <a:pt x="411924" y="297370"/>
                </a:lnTo>
                <a:lnTo>
                  <a:pt x="400646" y="269367"/>
                </a:lnTo>
                <a:lnTo>
                  <a:pt x="385762" y="229692"/>
                </a:lnTo>
                <a:lnTo>
                  <a:pt x="378066" y="209778"/>
                </a:lnTo>
                <a:lnTo>
                  <a:pt x="363156" y="210070"/>
                </a:lnTo>
                <a:lnTo>
                  <a:pt x="333743" y="214363"/>
                </a:lnTo>
                <a:lnTo>
                  <a:pt x="319392" y="215112"/>
                </a:lnTo>
                <a:lnTo>
                  <a:pt x="318719" y="207264"/>
                </a:lnTo>
                <a:lnTo>
                  <a:pt x="318376" y="198272"/>
                </a:lnTo>
                <a:lnTo>
                  <a:pt x="318719" y="189522"/>
                </a:lnTo>
                <a:lnTo>
                  <a:pt x="320154" y="182346"/>
                </a:lnTo>
                <a:lnTo>
                  <a:pt x="348348" y="182676"/>
                </a:lnTo>
                <a:lnTo>
                  <a:pt x="432930" y="183108"/>
                </a:lnTo>
                <a:lnTo>
                  <a:pt x="433641" y="167652"/>
                </a:lnTo>
                <a:lnTo>
                  <a:pt x="433730" y="153136"/>
                </a:lnTo>
                <a:lnTo>
                  <a:pt x="432930" y="125196"/>
                </a:lnTo>
                <a:lnTo>
                  <a:pt x="390410" y="124396"/>
                </a:lnTo>
                <a:lnTo>
                  <a:pt x="300151" y="124675"/>
                </a:lnTo>
                <a:lnTo>
                  <a:pt x="255384" y="123685"/>
                </a:lnTo>
                <a:lnTo>
                  <a:pt x="255219" y="116192"/>
                </a:lnTo>
                <a:lnTo>
                  <a:pt x="255384" y="90919"/>
                </a:lnTo>
                <a:lnTo>
                  <a:pt x="263385" y="88684"/>
                </a:lnTo>
                <a:lnTo>
                  <a:pt x="272224" y="88188"/>
                </a:lnTo>
                <a:lnTo>
                  <a:pt x="280822" y="88671"/>
                </a:lnTo>
                <a:lnTo>
                  <a:pt x="288150" y="89395"/>
                </a:lnTo>
                <a:lnTo>
                  <a:pt x="314464" y="90754"/>
                </a:lnTo>
                <a:lnTo>
                  <a:pt x="341210" y="90728"/>
                </a:lnTo>
                <a:lnTo>
                  <a:pt x="367538" y="90233"/>
                </a:lnTo>
                <a:lnTo>
                  <a:pt x="392544" y="90144"/>
                </a:lnTo>
                <a:lnTo>
                  <a:pt x="392061" y="76466"/>
                </a:lnTo>
                <a:lnTo>
                  <a:pt x="392658" y="48514"/>
                </a:lnTo>
                <a:lnTo>
                  <a:pt x="392544" y="33769"/>
                </a:lnTo>
                <a:lnTo>
                  <a:pt x="357390" y="33235"/>
                </a:lnTo>
                <a:lnTo>
                  <a:pt x="290830" y="31826"/>
                </a:lnTo>
                <a:lnTo>
                  <a:pt x="256908" y="31470"/>
                </a:lnTo>
                <a:lnTo>
                  <a:pt x="256717" y="24206"/>
                </a:lnTo>
                <a:lnTo>
                  <a:pt x="257416" y="16573"/>
                </a:lnTo>
                <a:lnTo>
                  <a:pt x="257848" y="8585"/>
                </a:lnTo>
                <a:lnTo>
                  <a:pt x="256908" y="228"/>
                </a:lnTo>
                <a:lnTo>
                  <a:pt x="237502" y="279"/>
                </a:lnTo>
                <a:lnTo>
                  <a:pt x="216293" y="0"/>
                </a:lnTo>
                <a:lnTo>
                  <a:pt x="195580" y="25"/>
                </a:lnTo>
                <a:lnTo>
                  <a:pt x="177660" y="1003"/>
                </a:lnTo>
                <a:lnTo>
                  <a:pt x="176174" y="25400"/>
                </a:lnTo>
                <a:lnTo>
                  <a:pt x="175374" y="32245"/>
                </a:lnTo>
                <a:lnTo>
                  <a:pt x="109423" y="32372"/>
                </a:lnTo>
                <a:lnTo>
                  <a:pt x="75044" y="32092"/>
                </a:lnTo>
                <a:lnTo>
                  <a:pt x="43548" y="31470"/>
                </a:lnTo>
                <a:lnTo>
                  <a:pt x="43510" y="50977"/>
                </a:lnTo>
                <a:lnTo>
                  <a:pt x="41465" y="88557"/>
                </a:lnTo>
                <a:lnTo>
                  <a:pt x="42024" y="106146"/>
                </a:lnTo>
                <a:lnTo>
                  <a:pt x="76149" y="102908"/>
                </a:lnTo>
                <a:lnTo>
                  <a:pt x="140398" y="95250"/>
                </a:lnTo>
                <a:lnTo>
                  <a:pt x="173088" y="92443"/>
                </a:lnTo>
                <a:lnTo>
                  <a:pt x="172948" y="101904"/>
                </a:lnTo>
                <a:lnTo>
                  <a:pt x="173101" y="119913"/>
                </a:lnTo>
                <a:lnTo>
                  <a:pt x="172326" y="129019"/>
                </a:lnTo>
                <a:lnTo>
                  <a:pt x="128714" y="130022"/>
                </a:lnTo>
                <a:lnTo>
                  <a:pt x="84988" y="131406"/>
                </a:lnTo>
                <a:lnTo>
                  <a:pt x="42062" y="132359"/>
                </a:lnTo>
                <a:lnTo>
                  <a:pt x="876" y="132054"/>
                </a:lnTo>
                <a:lnTo>
                  <a:pt x="190" y="149428"/>
                </a:lnTo>
                <a:lnTo>
                  <a:pt x="0" y="166916"/>
                </a:lnTo>
                <a:lnTo>
                  <a:pt x="241" y="184302"/>
                </a:lnTo>
                <a:lnTo>
                  <a:pt x="876" y="201396"/>
                </a:lnTo>
                <a:lnTo>
                  <a:pt x="29425" y="199453"/>
                </a:lnTo>
                <a:lnTo>
                  <a:pt x="89217" y="192951"/>
                </a:lnTo>
                <a:lnTo>
                  <a:pt x="117462" y="191503"/>
                </a:lnTo>
                <a:lnTo>
                  <a:pt x="115112" y="237591"/>
                </a:lnTo>
                <a:lnTo>
                  <a:pt x="111772" y="285000"/>
                </a:lnTo>
                <a:lnTo>
                  <a:pt x="99936" y="428485"/>
                </a:lnTo>
                <a:lnTo>
                  <a:pt x="121132" y="428942"/>
                </a:lnTo>
                <a:lnTo>
                  <a:pt x="160185" y="428459"/>
                </a:lnTo>
                <a:lnTo>
                  <a:pt x="180708" y="428485"/>
                </a:lnTo>
                <a:lnTo>
                  <a:pt x="181927" y="374611"/>
                </a:lnTo>
                <a:lnTo>
                  <a:pt x="184226" y="322262"/>
                </a:lnTo>
                <a:lnTo>
                  <a:pt x="186855" y="271208"/>
                </a:lnTo>
                <a:lnTo>
                  <a:pt x="189344" y="214249"/>
                </a:lnTo>
                <a:lnTo>
                  <a:pt x="191554" y="206895"/>
                </a:lnTo>
                <a:lnTo>
                  <a:pt x="191223" y="193802"/>
                </a:lnTo>
                <a:lnTo>
                  <a:pt x="187845" y="187782"/>
                </a:lnTo>
                <a:lnTo>
                  <a:pt x="192138" y="183108"/>
                </a:lnTo>
                <a:lnTo>
                  <a:pt x="206362" y="183248"/>
                </a:lnTo>
                <a:lnTo>
                  <a:pt x="220916" y="182473"/>
                </a:lnTo>
                <a:lnTo>
                  <a:pt x="234594" y="182968"/>
                </a:lnTo>
                <a:lnTo>
                  <a:pt x="246240" y="186918"/>
                </a:lnTo>
                <a:lnTo>
                  <a:pt x="245198" y="228269"/>
                </a:lnTo>
                <a:lnTo>
                  <a:pt x="244894" y="315061"/>
                </a:lnTo>
                <a:lnTo>
                  <a:pt x="243954" y="359143"/>
                </a:lnTo>
                <a:lnTo>
                  <a:pt x="234010" y="360146"/>
                </a:lnTo>
                <a:lnTo>
                  <a:pt x="223532" y="359740"/>
                </a:lnTo>
                <a:lnTo>
                  <a:pt x="213360" y="359029"/>
                </a:lnTo>
                <a:lnTo>
                  <a:pt x="204330" y="359143"/>
                </a:lnTo>
                <a:lnTo>
                  <a:pt x="204800" y="366814"/>
                </a:lnTo>
                <a:lnTo>
                  <a:pt x="209118" y="374027"/>
                </a:lnTo>
                <a:lnTo>
                  <a:pt x="213956" y="388175"/>
                </a:lnTo>
                <a:lnTo>
                  <a:pt x="217576" y="400900"/>
                </a:lnTo>
                <a:lnTo>
                  <a:pt x="220916" y="410946"/>
                </a:lnTo>
                <a:lnTo>
                  <a:pt x="223710" y="414083"/>
                </a:lnTo>
                <a:lnTo>
                  <a:pt x="226809" y="423722"/>
                </a:lnTo>
                <a:lnTo>
                  <a:pt x="225971" y="430847"/>
                </a:lnTo>
                <a:lnTo>
                  <a:pt x="231762" y="434568"/>
                </a:lnTo>
                <a:lnTo>
                  <a:pt x="263969" y="434784"/>
                </a:lnTo>
                <a:lnTo>
                  <a:pt x="292100" y="430911"/>
                </a:lnTo>
                <a:lnTo>
                  <a:pt x="325488" y="400278"/>
                </a:lnTo>
                <a:lnTo>
                  <a:pt x="328142" y="340207"/>
                </a:lnTo>
                <a:lnTo>
                  <a:pt x="327774" y="327901"/>
                </a:lnTo>
                <a:lnTo>
                  <a:pt x="325932" y="311873"/>
                </a:lnTo>
                <a:lnTo>
                  <a:pt x="326072" y="303936"/>
                </a:lnTo>
                <a:lnTo>
                  <a:pt x="328536" y="296646"/>
                </a:lnTo>
                <a:lnTo>
                  <a:pt x="338467" y="320751"/>
                </a:lnTo>
                <a:lnTo>
                  <a:pt x="347268" y="345097"/>
                </a:lnTo>
                <a:lnTo>
                  <a:pt x="355841" y="369595"/>
                </a:lnTo>
                <a:lnTo>
                  <a:pt x="365112" y="394195"/>
                </a:lnTo>
                <a:lnTo>
                  <a:pt x="373976" y="391972"/>
                </a:lnTo>
                <a:lnTo>
                  <a:pt x="382790" y="389331"/>
                </a:lnTo>
                <a:lnTo>
                  <a:pt x="400164" y="383527"/>
                </a:lnTo>
                <a:lnTo>
                  <a:pt x="418058" y="378460"/>
                </a:lnTo>
                <a:lnTo>
                  <a:pt x="426618" y="375513"/>
                </a:lnTo>
                <a:lnTo>
                  <a:pt x="434454" y="371335"/>
                </a:lnTo>
                <a:close/>
              </a:path>
              <a:path w="657225" h="434975">
                <a:moveTo>
                  <a:pt x="656958" y="245592"/>
                </a:moveTo>
                <a:lnTo>
                  <a:pt x="649376" y="240906"/>
                </a:lnTo>
                <a:lnTo>
                  <a:pt x="612025" y="216852"/>
                </a:lnTo>
                <a:lnTo>
                  <a:pt x="603935" y="212471"/>
                </a:lnTo>
                <a:lnTo>
                  <a:pt x="595236" y="209016"/>
                </a:lnTo>
                <a:lnTo>
                  <a:pt x="586765" y="223570"/>
                </a:lnTo>
                <a:lnTo>
                  <a:pt x="568731" y="253555"/>
                </a:lnTo>
                <a:lnTo>
                  <a:pt x="557707" y="272923"/>
                </a:lnTo>
                <a:lnTo>
                  <a:pt x="556793" y="280631"/>
                </a:lnTo>
                <a:lnTo>
                  <a:pt x="550278" y="281406"/>
                </a:lnTo>
                <a:lnTo>
                  <a:pt x="549668" y="247383"/>
                </a:lnTo>
                <a:lnTo>
                  <a:pt x="550049" y="213321"/>
                </a:lnTo>
                <a:lnTo>
                  <a:pt x="552653" y="180162"/>
                </a:lnTo>
                <a:lnTo>
                  <a:pt x="565734" y="121234"/>
                </a:lnTo>
                <a:lnTo>
                  <a:pt x="580644" y="77647"/>
                </a:lnTo>
                <a:lnTo>
                  <a:pt x="591350" y="53441"/>
                </a:lnTo>
                <a:lnTo>
                  <a:pt x="593915" y="47282"/>
                </a:lnTo>
                <a:lnTo>
                  <a:pt x="594474" y="42900"/>
                </a:lnTo>
                <a:lnTo>
                  <a:pt x="593661" y="40106"/>
                </a:lnTo>
                <a:lnTo>
                  <a:pt x="583311" y="37757"/>
                </a:lnTo>
                <a:lnTo>
                  <a:pt x="563803" y="30530"/>
                </a:lnTo>
                <a:lnTo>
                  <a:pt x="536613" y="19786"/>
                </a:lnTo>
                <a:lnTo>
                  <a:pt x="524370" y="15468"/>
                </a:lnTo>
                <a:lnTo>
                  <a:pt x="519760" y="17995"/>
                </a:lnTo>
                <a:lnTo>
                  <a:pt x="521322" y="25057"/>
                </a:lnTo>
                <a:lnTo>
                  <a:pt x="519087" y="32207"/>
                </a:lnTo>
                <a:lnTo>
                  <a:pt x="516788" y="33769"/>
                </a:lnTo>
                <a:lnTo>
                  <a:pt x="514921" y="39090"/>
                </a:lnTo>
                <a:lnTo>
                  <a:pt x="515442" y="42913"/>
                </a:lnTo>
                <a:lnTo>
                  <a:pt x="503275" y="80403"/>
                </a:lnTo>
                <a:lnTo>
                  <a:pt x="487972" y="137693"/>
                </a:lnTo>
                <a:lnTo>
                  <a:pt x="479869" y="182867"/>
                </a:lnTo>
                <a:lnTo>
                  <a:pt x="476262" y="253111"/>
                </a:lnTo>
                <a:lnTo>
                  <a:pt x="475602" y="255701"/>
                </a:lnTo>
                <a:lnTo>
                  <a:pt x="475627" y="266560"/>
                </a:lnTo>
                <a:lnTo>
                  <a:pt x="477977" y="272859"/>
                </a:lnTo>
                <a:lnTo>
                  <a:pt x="479183" y="285432"/>
                </a:lnTo>
                <a:lnTo>
                  <a:pt x="482485" y="331266"/>
                </a:lnTo>
                <a:lnTo>
                  <a:pt x="498017" y="379844"/>
                </a:lnTo>
                <a:lnTo>
                  <a:pt x="544944" y="407898"/>
                </a:lnTo>
                <a:lnTo>
                  <a:pt x="558622" y="403745"/>
                </a:lnTo>
                <a:lnTo>
                  <a:pt x="588378" y="376656"/>
                </a:lnTo>
                <a:lnTo>
                  <a:pt x="599249" y="355396"/>
                </a:lnTo>
                <a:lnTo>
                  <a:pt x="604735" y="345071"/>
                </a:lnTo>
                <a:lnTo>
                  <a:pt x="607974" y="342569"/>
                </a:lnTo>
                <a:lnTo>
                  <a:pt x="611657" y="335673"/>
                </a:lnTo>
                <a:lnTo>
                  <a:pt x="612432" y="331762"/>
                </a:lnTo>
                <a:lnTo>
                  <a:pt x="617778" y="320611"/>
                </a:lnTo>
                <a:lnTo>
                  <a:pt x="622795" y="314020"/>
                </a:lnTo>
                <a:lnTo>
                  <a:pt x="626478" y="307314"/>
                </a:lnTo>
                <a:lnTo>
                  <a:pt x="629221" y="301434"/>
                </a:lnTo>
                <a:lnTo>
                  <a:pt x="633742" y="289331"/>
                </a:lnTo>
                <a:lnTo>
                  <a:pt x="636384" y="283692"/>
                </a:lnTo>
                <a:lnTo>
                  <a:pt x="647890" y="264985"/>
                </a:lnTo>
                <a:lnTo>
                  <a:pt x="653122" y="255498"/>
                </a:lnTo>
                <a:lnTo>
                  <a:pt x="656958" y="245592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920939" y="4541860"/>
            <a:ext cx="1971669" cy="43786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67514" y="4757515"/>
            <a:ext cx="108775" cy="1905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410649" y="5132048"/>
            <a:ext cx="128777" cy="12457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4879544" y="5137745"/>
            <a:ext cx="125095" cy="80010"/>
          </a:xfrm>
          <a:custGeom>
            <a:avLst/>
            <a:gdLst/>
            <a:ahLst/>
            <a:cxnLst/>
            <a:rect l="l" t="t" r="r" b="b"/>
            <a:pathLst>
              <a:path w="125095" h="80010">
                <a:moveTo>
                  <a:pt x="7135" y="70743"/>
                </a:moveTo>
                <a:lnTo>
                  <a:pt x="0" y="73926"/>
                </a:lnTo>
                <a:lnTo>
                  <a:pt x="1727" y="79946"/>
                </a:lnTo>
                <a:lnTo>
                  <a:pt x="6921" y="77127"/>
                </a:lnTo>
                <a:lnTo>
                  <a:pt x="28175" y="76619"/>
                </a:lnTo>
                <a:lnTo>
                  <a:pt x="118091" y="76199"/>
                </a:lnTo>
                <a:lnTo>
                  <a:pt x="122681" y="73926"/>
                </a:lnTo>
                <a:lnTo>
                  <a:pt x="123227" y="72003"/>
                </a:lnTo>
                <a:lnTo>
                  <a:pt x="30232" y="72003"/>
                </a:lnTo>
                <a:lnTo>
                  <a:pt x="18310" y="71286"/>
                </a:lnTo>
                <a:lnTo>
                  <a:pt x="7135" y="70743"/>
                </a:lnTo>
                <a:close/>
              </a:path>
              <a:path w="125095" h="80010">
                <a:moveTo>
                  <a:pt x="118091" y="76199"/>
                </a:moveTo>
                <a:lnTo>
                  <a:pt x="81533" y="76199"/>
                </a:lnTo>
                <a:lnTo>
                  <a:pt x="105084" y="77301"/>
                </a:lnTo>
                <a:lnTo>
                  <a:pt x="116886" y="76796"/>
                </a:lnTo>
                <a:lnTo>
                  <a:pt x="118091" y="76199"/>
                </a:lnTo>
                <a:close/>
              </a:path>
              <a:path w="125095" h="80010">
                <a:moveTo>
                  <a:pt x="50023" y="39326"/>
                </a:moveTo>
                <a:lnTo>
                  <a:pt x="31945" y="39326"/>
                </a:lnTo>
                <a:lnTo>
                  <a:pt x="38849" y="40398"/>
                </a:lnTo>
                <a:lnTo>
                  <a:pt x="38893" y="61247"/>
                </a:lnTo>
                <a:lnTo>
                  <a:pt x="39611" y="69341"/>
                </a:lnTo>
                <a:lnTo>
                  <a:pt x="30232" y="72003"/>
                </a:lnTo>
                <a:lnTo>
                  <a:pt x="123227" y="72003"/>
                </a:lnTo>
                <a:lnTo>
                  <a:pt x="123385" y="71444"/>
                </a:lnTo>
                <a:lnTo>
                  <a:pt x="88754" y="71444"/>
                </a:lnTo>
                <a:lnTo>
                  <a:pt x="88543" y="71361"/>
                </a:lnTo>
                <a:lnTo>
                  <a:pt x="54444" y="71361"/>
                </a:lnTo>
                <a:lnTo>
                  <a:pt x="47993" y="70116"/>
                </a:lnTo>
                <a:lnTo>
                  <a:pt x="47795" y="65239"/>
                </a:lnTo>
                <a:lnTo>
                  <a:pt x="47898" y="56095"/>
                </a:lnTo>
                <a:lnTo>
                  <a:pt x="48114" y="48167"/>
                </a:lnTo>
                <a:lnTo>
                  <a:pt x="47993" y="40398"/>
                </a:lnTo>
                <a:lnTo>
                  <a:pt x="50023" y="39326"/>
                </a:lnTo>
                <a:close/>
              </a:path>
              <a:path w="125095" h="80010">
                <a:moveTo>
                  <a:pt x="110477" y="64007"/>
                </a:moveTo>
                <a:lnTo>
                  <a:pt x="104849" y="67999"/>
                </a:lnTo>
                <a:lnTo>
                  <a:pt x="97067" y="70862"/>
                </a:lnTo>
                <a:lnTo>
                  <a:pt x="88754" y="71444"/>
                </a:lnTo>
                <a:lnTo>
                  <a:pt x="123385" y="71444"/>
                </a:lnTo>
                <a:lnTo>
                  <a:pt x="124510" y="67475"/>
                </a:lnTo>
                <a:lnTo>
                  <a:pt x="111747" y="65239"/>
                </a:lnTo>
                <a:lnTo>
                  <a:pt x="110477" y="64007"/>
                </a:lnTo>
                <a:close/>
              </a:path>
              <a:path w="125095" h="80010">
                <a:moveTo>
                  <a:pt x="115921" y="37414"/>
                </a:moveTo>
                <a:lnTo>
                  <a:pt x="53644" y="37414"/>
                </a:lnTo>
                <a:lnTo>
                  <a:pt x="65417" y="39103"/>
                </a:lnTo>
                <a:lnTo>
                  <a:pt x="72377" y="39623"/>
                </a:lnTo>
                <a:lnTo>
                  <a:pt x="73064" y="46725"/>
                </a:lnTo>
                <a:lnTo>
                  <a:pt x="73283" y="53670"/>
                </a:lnTo>
                <a:lnTo>
                  <a:pt x="73286" y="56095"/>
                </a:lnTo>
                <a:lnTo>
                  <a:pt x="73098" y="62964"/>
                </a:lnTo>
                <a:lnTo>
                  <a:pt x="72377" y="70116"/>
                </a:lnTo>
                <a:lnTo>
                  <a:pt x="65938" y="71361"/>
                </a:lnTo>
                <a:lnTo>
                  <a:pt x="88543" y="71361"/>
                </a:lnTo>
                <a:lnTo>
                  <a:pt x="81533" y="68592"/>
                </a:lnTo>
                <a:lnTo>
                  <a:pt x="81647" y="62964"/>
                </a:lnTo>
                <a:lnTo>
                  <a:pt x="81569" y="46725"/>
                </a:lnTo>
                <a:lnTo>
                  <a:pt x="82283" y="39623"/>
                </a:lnTo>
                <a:lnTo>
                  <a:pt x="91553" y="38607"/>
                </a:lnTo>
                <a:lnTo>
                  <a:pt x="113130" y="38607"/>
                </a:lnTo>
                <a:lnTo>
                  <a:pt x="115921" y="37414"/>
                </a:lnTo>
                <a:close/>
              </a:path>
              <a:path w="125095" h="80010">
                <a:moveTo>
                  <a:pt x="21040" y="33150"/>
                </a:moveTo>
                <a:lnTo>
                  <a:pt x="12303" y="33437"/>
                </a:lnTo>
                <a:lnTo>
                  <a:pt x="8381" y="38874"/>
                </a:lnTo>
                <a:lnTo>
                  <a:pt x="16071" y="39768"/>
                </a:lnTo>
                <a:lnTo>
                  <a:pt x="31945" y="39326"/>
                </a:lnTo>
                <a:lnTo>
                  <a:pt x="50023" y="39326"/>
                </a:lnTo>
                <a:lnTo>
                  <a:pt x="53644" y="37414"/>
                </a:lnTo>
                <a:lnTo>
                  <a:pt x="115921" y="37414"/>
                </a:lnTo>
                <a:lnTo>
                  <a:pt x="119188" y="36017"/>
                </a:lnTo>
                <a:lnTo>
                  <a:pt x="54584" y="36017"/>
                </a:lnTo>
                <a:lnTo>
                  <a:pt x="51289" y="34391"/>
                </a:lnTo>
                <a:lnTo>
                  <a:pt x="30877" y="34391"/>
                </a:lnTo>
                <a:lnTo>
                  <a:pt x="21040" y="33150"/>
                </a:lnTo>
                <a:close/>
              </a:path>
              <a:path w="125095" h="80010">
                <a:moveTo>
                  <a:pt x="113130" y="38607"/>
                </a:moveTo>
                <a:lnTo>
                  <a:pt x="91553" y="38607"/>
                </a:lnTo>
                <a:lnTo>
                  <a:pt x="102335" y="39101"/>
                </a:lnTo>
                <a:lnTo>
                  <a:pt x="112428" y="38907"/>
                </a:lnTo>
                <a:lnTo>
                  <a:pt x="113130" y="38607"/>
                </a:lnTo>
                <a:close/>
              </a:path>
              <a:path w="125095" h="80010">
                <a:moveTo>
                  <a:pt x="64134" y="33210"/>
                </a:moveTo>
                <a:lnTo>
                  <a:pt x="54584" y="36017"/>
                </a:lnTo>
                <a:lnTo>
                  <a:pt x="119188" y="36017"/>
                </a:lnTo>
                <a:lnTo>
                  <a:pt x="119633" y="35826"/>
                </a:lnTo>
                <a:lnTo>
                  <a:pt x="119080" y="34079"/>
                </a:lnTo>
                <a:lnTo>
                  <a:pt x="89065" y="34079"/>
                </a:lnTo>
                <a:lnTo>
                  <a:pt x="87293" y="33540"/>
                </a:lnTo>
                <a:lnTo>
                  <a:pt x="72377" y="33540"/>
                </a:lnTo>
                <a:lnTo>
                  <a:pt x="64134" y="33210"/>
                </a:lnTo>
                <a:close/>
              </a:path>
              <a:path w="125095" h="80010">
                <a:moveTo>
                  <a:pt x="39611" y="0"/>
                </a:moveTo>
                <a:lnTo>
                  <a:pt x="38525" y="8000"/>
                </a:lnTo>
                <a:lnTo>
                  <a:pt x="39021" y="17398"/>
                </a:lnTo>
                <a:lnTo>
                  <a:pt x="39338" y="24383"/>
                </a:lnTo>
                <a:lnTo>
                  <a:pt x="39336" y="25741"/>
                </a:lnTo>
                <a:lnTo>
                  <a:pt x="38099" y="33540"/>
                </a:lnTo>
                <a:lnTo>
                  <a:pt x="30877" y="34391"/>
                </a:lnTo>
                <a:lnTo>
                  <a:pt x="51289" y="34391"/>
                </a:lnTo>
                <a:lnTo>
                  <a:pt x="47993" y="32765"/>
                </a:lnTo>
                <a:lnTo>
                  <a:pt x="47593" y="26365"/>
                </a:lnTo>
                <a:lnTo>
                  <a:pt x="47597" y="24383"/>
                </a:lnTo>
                <a:lnTo>
                  <a:pt x="48109" y="17398"/>
                </a:lnTo>
                <a:lnTo>
                  <a:pt x="48216" y="16694"/>
                </a:lnTo>
                <a:lnTo>
                  <a:pt x="49413" y="9864"/>
                </a:lnTo>
                <a:lnTo>
                  <a:pt x="51041" y="4584"/>
                </a:lnTo>
                <a:lnTo>
                  <a:pt x="49491" y="800"/>
                </a:lnTo>
                <a:lnTo>
                  <a:pt x="44399" y="558"/>
                </a:lnTo>
                <a:lnTo>
                  <a:pt x="39611" y="0"/>
                </a:lnTo>
                <a:close/>
              </a:path>
              <a:path w="125095" h="80010">
                <a:moveTo>
                  <a:pt x="105917" y="24383"/>
                </a:moveTo>
                <a:lnTo>
                  <a:pt x="101850" y="29028"/>
                </a:lnTo>
                <a:lnTo>
                  <a:pt x="95910" y="32672"/>
                </a:lnTo>
                <a:lnTo>
                  <a:pt x="89065" y="34079"/>
                </a:lnTo>
                <a:lnTo>
                  <a:pt x="119080" y="34079"/>
                </a:lnTo>
                <a:lnTo>
                  <a:pt x="117614" y="29451"/>
                </a:lnTo>
                <a:lnTo>
                  <a:pt x="112318" y="26365"/>
                </a:lnTo>
                <a:lnTo>
                  <a:pt x="105917" y="24383"/>
                </a:lnTo>
                <a:close/>
              </a:path>
              <a:path w="125095" h="80010">
                <a:moveTo>
                  <a:pt x="77254" y="292"/>
                </a:moveTo>
                <a:lnTo>
                  <a:pt x="73139" y="1523"/>
                </a:lnTo>
                <a:lnTo>
                  <a:pt x="72716" y="8000"/>
                </a:lnTo>
                <a:lnTo>
                  <a:pt x="72744" y="10667"/>
                </a:lnTo>
                <a:lnTo>
                  <a:pt x="73072" y="17398"/>
                </a:lnTo>
                <a:lnTo>
                  <a:pt x="73282" y="24383"/>
                </a:lnTo>
                <a:lnTo>
                  <a:pt x="73247" y="26365"/>
                </a:lnTo>
                <a:lnTo>
                  <a:pt x="72377" y="33540"/>
                </a:lnTo>
                <a:lnTo>
                  <a:pt x="87293" y="33540"/>
                </a:lnTo>
                <a:lnTo>
                  <a:pt x="82283" y="32016"/>
                </a:lnTo>
                <a:lnTo>
                  <a:pt x="80238" y="25768"/>
                </a:lnTo>
                <a:lnTo>
                  <a:pt x="82321" y="17398"/>
                </a:lnTo>
                <a:lnTo>
                  <a:pt x="82283" y="10667"/>
                </a:lnTo>
                <a:lnTo>
                  <a:pt x="82918" y="8000"/>
                </a:lnTo>
                <a:lnTo>
                  <a:pt x="86944" y="8000"/>
                </a:lnTo>
                <a:lnTo>
                  <a:pt x="86093" y="4584"/>
                </a:lnTo>
                <a:lnTo>
                  <a:pt x="84429" y="1003"/>
                </a:lnTo>
                <a:lnTo>
                  <a:pt x="77254" y="292"/>
                </a:lnTo>
                <a:close/>
              </a:path>
              <a:path w="125095" h="80010">
                <a:moveTo>
                  <a:pt x="86944" y="8000"/>
                </a:moveTo>
                <a:lnTo>
                  <a:pt x="82918" y="8000"/>
                </a:lnTo>
                <a:lnTo>
                  <a:pt x="87185" y="8966"/>
                </a:lnTo>
                <a:lnTo>
                  <a:pt x="86944" y="800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72902" y="5157565"/>
            <a:ext cx="73151" cy="7986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5703036" y="5209755"/>
            <a:ext cx="78105" cy="30480"/>
          </a:xfrm>
          <a:custGeom>
            <a:avLst/>
            <a:gdLst/>
            <a:ahLst/>
            <a:cxnLst/>
            <a:rect l="l" t="t" r="r" b="b"/>
            <a:pathLst>
              <a:path w="78104" h="30479">
                <a:moveTo>
                  <a:pt x="20789" y="24777"/>
                </a:moveTo>
                <a:lnTo>
                  <a:pt x="19926" y="17221"/>
                </a:lnTo>
                <a:lnTo>
                  <a:pt x="14719" y="9423"/>
                </a:lnTo>
                <a:lnTo>
                  <a:pt x="7607" y="3403"/>
                </a:lnTo>
                <a:lnTo>
                  <a:pt x="990" y="1155"/>
                </a:lnTo>
                <a:lnTo>
                  <a:pt x="939" y="2120"/>
                </a:lnTo>
                <a:lnTo>
                  <a:pt x="0" y="2209"/>
                </a:lnTo>
                <a:lnTo>
                  <a:pt x="215" y="3441"/>
                </a:lnTo>
                <a:lnTo>
                  <a:pt x="4000" y="7975"/>
                </a:lnTo>
                <a:lnTo>
                  <a:pt x="6934" y="14947"/>
                </a:lnTo>
                <a:lnTo>
                  <a:pt x="9550" y="22072"/>
                </a:lnTo>
                <a:lnTo>
                  <a:pt x="12407" y="27063"/>
                </a:lnTo>
                <a:lnTo>
                  <a:pt x="15227" y="29870"/>
                </a:lnTo>
                <a:lnTo>
                  <a:pt x="19824" y="27876"/>
                </a:lnTo>
                <a:lnTo>
                  <a:pt x="20789" y="24777"/>
                </a:lnTo>
                <a:close/>
              </a:path>
              <a:path w="78104" h="30479">
                <a:moveTo>
                  <a:pt x="77939" y="4965"/>
                </a:moveTo>
                <a:lnTo>
                  <a:pt x="68478" y="0"/>
                </a:lnTo>
                <a:lnTo>
                  <a:pt x="61188" y="5791"/>
                </a:lnTo>
                <a:lnTo>
                  <a:pt x="55587" y="16497"/>
                </a:lnTo>
                <a:lnTo>
                  <a:pt x="51269" y="26301"/>
                </a:lnTo>
                <a:lnTo>
                  <a:pt x="58178" y="25069"/>
                </a:lnTo>
                <a:lnTo>
                  <a:pt x="63474" y="20777"/>
                </a:lnTo>
                <a:lnTo>
                  <a:pt x="67995" y="15240"/>
                </a:lnTo>
                <a:lnTo>
                  <a:pt x="72605" y="10299"/>
                </a:lnTo>
                <a:lnTo>
                  <a:pt x="76161" y="10299"/>
                </a:lnTo>
                <a:lnTo>
                  <a:pt x="77673" y="8255"/>
                </a:lnTo>
                <a:lnTo>
                  <a:pt x="77939" y="4965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80711" y="5217782"/>
            <a:ext cx="113030" cy="37465"/>
          </a:xfrm>
          <a:custGeom>
            <a:avLst/>
            <a:gdLst/>
            <a:ahLst/>
            <a:cxnLst/>
            <a:rect l="l" t="t" r="r" b="b"/>
            <a:pathLst>
              <a:path w="113029" h="37464">
                <a:moveTo>
                  <a:pt x="54444" y="6083"/>
                </a:moveTo>
                <a:lnTo>
                  <a:pt x="52324" y="2108"/>
                </a:lnTo>
                <a:lnTo>
                  <a:pt x="47548" y="787"/>
                </a:lnTo>
                <a:lnTo>
                  <a:pt x="42252" y="0"/>
                </a:lnTo>
                <a:lnTo>
                  <a:pt x="35877" y="6007"/>
                </a:lnTo>
                <a:lnTo>
                  <a:pt x="29032" y="11658"/>
                </a:lnTo>
                <a:lnTo>
                  <a:pt x="21742" y="16814"/>
                </a:lnTo>
                <a:lnTo>
                  <a:pt x="14046" y="21323"/>
                </a:lnTo>
                <a:lnTo>
                  <a:pt x="9182" y="23888"/>
                </a:lnTo>
                <a:lnTo>
                  <a:pt x="0" y="25120"/>
                </a:lnTo>
                <a:lnTo>
                  <a:pt x="330" y="31991"/>
                </a:lnTo>
                <a:lnTo>
                  <a:pt x="4064" y="36868"/>
                </a:lnTo>
                <a:lnTo>
                  <a:pt x="12547" y="31102"/>
                </a:lnTo>
                <a:lnTo>
                  <a:pt x="18630" y="28181"/>
                </a:lnTo>
                <a:lnTo>
                  <a:pt x="26670" y="23977"/>
                </a:lnTo>
                <a:lnTo>
                  <a:pt x="34201" y="19392"/>
                </a:lnTo>
                <a:lnTo>
                  <a:pt x="40995" y="14630"/>
                </a:lnTo>
                <a:lnTo>
                  <a:pt x="46812" y="9893"/>
                </a:lnTo>
                <a:lnTo>
                  <a:pt x="49415" y="8661"/>
                </a:lnTo>
                <a:lnTo>
                  <a:pt x="54419" y="9867"/>
                </a:lnTo>
                <a:lnTo>
                  <a:pt x="54444" y="6083"/>
                </a:lnTo>
                <a:close/>
              </a:path>
              <a:path w="113029" h="37464">
                <a:moveTo>
                  <a:pt x="112776" y="26860"/>
                </a:moveTo>
                <a:lnTo>
                  <a:pt x="75907" y="4978"/>
                </a:lnTo>
                <a:lnTo>
                  <a:pt x="67157" y="2806"/>
                </a:lnTo>
                <a:lnTo>
                  <a:pt x="66459" y="3543"/>
                </a:lnTo>
                <a:lnTo>
                  <a:pt x="65874" y="3797"/>
                </a:lnTo>
                <a:lnTo>
                  <a:pt x="65849" y="4838"/>
                </a:lnTo>
                <a:lnTo>
                  <a:pt x="66636" y="6083"/>
                </a:lnTo>
                <a:lnTo>
                  <a:pt x="73787" y="10109"/>
                </a:lnTo>
                <a:lnTo>
                  <a:pt x="79781" y="14135"/>
                </a:lnTo>
                <a:lnTo>
                  <a:pt x="91147" y="23545"/>
                </a:lnTo>
                <a:lnTo>
                  <a:pt x="96583" y="30708"/>
                </a:lnTo>
                <a:lnTo>
                  <a:pt x="105498" y="31229"/>
                </a:lnTo>
                <a:lnTo>
                  <a:pt x="112776" y="2686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56347" y="5139281"/>
            <a:ext cx="108000" cy="1143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80400" y="5131520"/>
            <a:ext cx="124205" cy="11924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63999" y="7171779"/>
            <a:ext cx="2735999" cy="316022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43373" y="7387903"/>
            <a:ext cx="3435369" cy="296949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939262" y="377037"/>
            <a:ext cx="2801560" cy="224094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7924679" y="4741878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85343" y="0"/>
                </a:moveTo>
                <a:lnTo>
                  <a:pt x="52260" y="6625"/>
                </a:lnTo>
                <a:lnTo>
                  <a:pt x="25117" y="24777"/>
                </a:lnTo>
                <a:lnTo>
                  <a:pt x="6752" y="51874"/>
                </a:lnTo>
                <a:lnTo>
                  <a:pt x="0" y="85331"/>
                </a:lnTo>
                <a:lnTo>
                  <a:pt x="6727" y="118638"/>
                </a:lnTo>
                <a:lnTo>
                  <a:pt x="25050" y="145751"/>
                </a:lnTo>
                <a:lnTo>
                  <a:pt x="52185" y="163987"/>
                </a:lnTo>
                <a:lnTo>
                  <a:pt x="85343" y="170662"/>
                </a:lnTo>
                <a:lnTo>
                  <a:pt x="113879" y="164909"/>
                </a:lnTo>
                <a:lnTo>
                  <a:pt x="85343" y="164909"/>
                </a:lnTo>
                <a:lnTo>
                  <a:pt x="54377" y="158652"/>
                </a:lnTo>
                <a:lnTo>
                  <a:pt x="29081" y="141593"/>
                </a:lnTo>
                <a:lnTo>
                  <a:pt x="12022" y="116298"/>
                </a:lnTo>
                <a:lnTo>
                  <a:pt x="5765" y="85331"/>
                </a:lnTo>
                <a:lnTo>
                  <a:pt x="12072" y="54134"/>
                </a:lnTo>
                <a:lnTo>
                  <a:pt x="29214" y="28863"/>
                </a:lnTo>
                <a:lnTo>
                  <a:pt x="54527" y="11932"/>
                </a:lnTo>
                <a:lnTo>
                  <a:pt x="85343" y="5753"/>
                </a:lnTo>
                <a:lnTo>
                  <a:pt x="114024" y="5753"/>
                </a:lnTo>
                <a:lnTo>
                  <a:pt x="85343" y="0"/>
                </a:lnTo>
                <a:close/>
              </a:path>
              <a:path w="170815" h="170814">
                <a:moveTo>
                  <a:pt x="114024" y="5753"/>
                </a:moveTo>
                <a:lnTo>
                  <a:pt x="85343" y="5753"/>
                </a:lnTo>
                <a:lnTo>
                  <a:pt x="116160" y="11932"/>
                </a:lnTo>
                <a:lnTo>
                  <a:pt x="141473" y="28863"/>
                </a:lnTo>
                <a:lnTo>
                  <a:pt x="158615" y="54134"/>
                </a:lnTo>
                <a:lnTo>
                  <a:pt x="164922" y="85331"/>
                </a:lnTo>
                <a:lnTo>
                  <a:pt x="158665" y="116298"/>
                </a:lnTo>
                <a:lnTo>
                  <a:pt x="141606" y="141593"/>
                </a:lnTo>
                <a:lnTo>
                  <a:pt x="116310" y="158652"/>
                </a:lnTo>
                <a:lnTo>
                  <a:pt x="85343" y="164909"/>
                </a:lnTo>
                <a:lnTo>
                  <a:pt x="113879" y="164909"/>
                </a:lnTo>
                <a:lnTo>
                  <a:pt x="118575" y="163962"/>
                </a:lnTo>
                <a:lnTo>
                  <a:pt x="145697" y="145684"/>
                </a:lnTo>
                <a:lnTo>
                  <a:pt x="163975" y="118563"/>
                </a:lnTo>
                <a:lnTo>
                  <a:pt x="170675" y="85331"/>
                </a:lnTo>
                <a:lnTo>
                  <a:pt x="163948" y="51949"/>
                </a:lnTo>
                <a:lnTo>
                  <a:pt x="145626" y="24844"/>
                </a:lnTo>
                <a:lnTo>
                  <a:pt x="118495" y="6650"/>
                </a:lnTo>
                <a:lnTo>
                  <a:pt x="114024" y="5753"/>
                </a:lnTo>
                <a:close/>
              </a:path>
              <a:path w="170815" h="170814">
                <a:moveTo>
                  <a:pt x="108437" y="40678"/>
                </a:moveTo>
                <a:lnTo>
                  <a:pt x="98120" y="40678"/>
                </a:lnTo>
                <a:lnTo>
                  <a:pt x="100180" y="50761"/>
                </a:lnTo>
                <a:lnTo>
                  <a:pt x="100234" y="59766"/>
                </a:lnTo>
                <a:lnTo>
                  <a:pt x="99472" y="66868"/>
                </a:lnTo>
                <a:lnTo>
                  <a:pt x="96305" y="73358"/>
                </a:lnTo>
                <a:lnTo>
                  <a:pt x="89731" y="80796"/>
                </a:lnTo>
                <a:lnTo>
                  <a:pt x="78689" y="91274"/>
                </a:lnTo>
                <a:lnTo>
                  <a:pt x="71123" y="98607"/>
                </a:lnTo>
                <a:lnTo>
                  <a:pt x="63442" y="107427"/>
                </a:lnTo>
                <a:lnTo>
                  <a:pt x="57486" y="117397"/>
                </a:lnTo>
                <a:lnTo>
                  <a:pt x="55092" y="128181"/>
                </a:lnTo>
                <a:lnTo>
                  <a:pt x="55092" y="132321"/>
                </a:lnTo>
                <a:lnTo>
                  <a:pt x="57607" y="138976"/>
                </a:lnTo>
                <a:lnTo>
                  <a:pt x="111086" y="138976"/>
                </a:lnTo>
                <a:lnTo>
                  <a:pt x="113245" y="136639"/>
                </a:lnTo>
                <a:lnTo>
                  <a:pt x="113245" y="130340"/>
                </a:lnTo>
                <a:lnTo>
                  <a:pt x="111620" y="127279"/>
                </a:lnTo>
                <a:lnTo>
                  <a:pt x="70751" y="127279"/>
                </a:lnTo>
                <a:lnTo>
                  <a:pt x="70040" y="126009"/>
                </a:lnTo>
                <a:lnTo>
                  <a:pt x="70040" y="124574"/>
                </a:lnTo>
                <a:lnTo>
                  <a:pt x="70481" y="122101"/>
                </a:lnTo>
                <a:lnTo>
                  <a:pt x="72626" y="117195"/>
                </a:lnTo>
                <a:lnTo>
                  <a:pt x="77707" y="109993"/>
                </a:lnTo>
                <a:lnTo>
                  <a:pt x="86956" y="100634"/>
                </a:lnTo>
                <a:lnTo>
                  <a:pt x="99295" y="89487"/>
                </a:lnTo>
                <a:lnTo>
                  <a:pt x="107481" y="80333"/>
                </a:lnTo>
                <a:lnTo>
                  <a:pt x="112022" y="71113"/>
                </a:lnTo>
                <a:lnTo>
                  <a:pt x="113423" y="59766"/>
                </a:lnTo>
                <a:lnTo>
                  <a:pt x="110717" y="43837"/>
                </a:lnTo>
                <a:lnTo>
                  <a:pt x="108437" y="40678"/>
                </a:lnTo>
                <a:close/>
              </a:path>
              <a:path w="170815" h="170814">
                <a:moveTo>
                  <a:pt x="86067" y="28803"/>
                </a:moveTo>
                <a:lnTo>
                  <a:pt x="57351" y="55533"/>
                </a:lnTo>
                <a:lnTo>
                  <a:pt x="56895" y="64630"/>
                </a:lnTo>
                <a:lnTo>
                  <a:pt x="58331" y="69126"/>
                </a:lnTo>
                <a:lnTo>
                  <a:pt x="69316" y="69126"/>
                </a:lnTo>
                <a:lnTo>
                  <a:pt x="69494" y="64630"/>
                </a:lnTo>
                <a:lnTo>
                  <a:pt x="70055" y="59232"/>
                </a:lnTo>
                <a:lnTo>
                  <a:pt x="70751" y="50761"/>
                </a:lnTo>
                <a:lnTo>
                  <a:pt x="74358" y="40678"/>
                </a:lnTo>
                <a:lnTo>
                  <a:pt x="108437" y="40678"/>
                </a:lnTo>
                <a:lnTo>
                  <a:pt x="103927" y="34426"/>
                </a:lnTo>
                <a:lnTo>
                  <a:pt x="95046" y="29944"/>
                </a:lnTo>
                <a:lnTo>
                  <a:pt x="86067" y="2880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8381528" y="4741687"/>
            <a:ext cx="6373495" cy="1134110"/>
            <a:chOff x="8381528" y="4741687"/>
            <a:chExt cx="6373495" cy="1134110"/>
          </a:xfrm>
        </p:grpSpPr>
        <p:sp>
          <p:nvSpPr>
            <p:cNvPr id="42" name="object 42"/>
            <p:cNvSpPr/>
            <p:nvPr/>
          </p:nvSpPr>
          <p:spPr>
            <a:xfrm>
              <a:off x="14615547" y="5026253"/>
              <a:ext cx="136525" cy="9525"/>
            </a:xfrm>
            <a:custGeom>
              <a:avLst/>
              <a:gdLst/>
              <a:ahLst/>
              <a:cxnLst/>
              <a:rect l="l" t="t" r="r" b="b"/>
              <a:pathLst>
                <a:path w="136525" h="9525">
                  <a:moveTo>
                    <a:pt x="136474" y="0"/>
                  </a:moveTo>
                  <a:lnTo>
                    <a:pt x="5321" y="0"/>
                  </a:lnTo>
                  <a:lnTo>
                    <a:pt x="0" y="165"/>
                  </a:lnTo>
                  <a:lnTo>
                    <a:pt x="0" y="9448"/>
                  </a:lnTo>
                  <a:lnTo>
                    <a:pt x="5321" y="9448"/>
                  </a:lnTo>
                  <a:lnTo>
                    <a:pt x="136474" y="9448"/>
                  </a:lnTo>
                  <a:lnTo>
                    <a:pt x="13647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81528" y="4741687"/>
              <a:ext cx="6373063" cy="1133716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7925945" y="5984559"/>
            <a:ext cx="553720" cy="142240"/>
            <a:chOff x="7925945" y="5984559"/>
            <a:chExt cx="553720" cy="142240"/>
          </a:xfrm>
        </p:grpSpPr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25945" y="5984559"/>
              <a:ext cx="278070" cy="1418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3744" y="5999929"/>
              <a:ext cx="127330" cy="1203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85401" y="5990502"/>
              <a:ext cx="93675" cy="136156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48918" y="5985619"/>
            <a:ext cx="4839293" cy="337954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8097459" y="4816478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21" y="0"/>
                </a:lnTo>
              </a:path>
            </a:pathLst>
          </a:custGeom>
          <a:ln w="381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495592" y="6580675"/>
            <a:ext cx="173490" cy="128054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8726119" y="6580682"/>
            <a:ext cx="119380" cy="128270"/>
          </a:xfrm>
          <a:custGeom>
            <a:avLst/>
            <a:gdLst/>
            <a:ahLst/>
            <a:cxnLst/>
            <a:rect l="l" t="t" r="r" b="b"/>
            <a:pathLst>
              <a:path w="119379" h="128270">
                <a:moveTo>
                  <a:pt x="39179" y="7162"/>
                </a:moveTo>
                <a:lnTo>
                  <a:pt x="36728" y="4991"/>
                </a:lnTo>
                <a:lnTo>
                  <a:pt x="29438" y="4991"/>
                </a:lnTo>
                <a:lnTo>
                  <a:pt x="25527" y="18237"/>
                </a:lnTo>
                <a:lnTo>
                  <a:pt x="21209" y="24714"/>
                </a:lnTo>
                <a:lnTo>
                  <a:pt x="0" y="28498"/>
                </a:lnTo>
                <a:lnTo>
                  <a:pt x="0" y="36195"/>
                </a:lnTo>
                <a:lnTo>
                  <a:pt x="2971" y="37414"/>
                </a:lnTo>
                <a:lnTo>
                  <a:pt x="4597" y="37414"/>
                </a:lnTo>
                <a:lnTo>
                  <a:pt x="26060" y="37414"/>
                </a:lnTo>
                <a:lnTo>
                  <a:pt x="26060" y="115760"/>
                </a:lnTo>
                <a:lnTo>
                  <a:pt x="28359" y="118186"/>
                </a:lnTo>
                <a:lnTo>
                  <a:pt x="35394" y="118186"/>
                </a:lnTo>
                <a:lnTo>
                  <a:pt x="39179" y="116979"/>
                </a:lnTo>
                <a:lnTo>
                  <a:pt x="39179" y="7162"/>
                </a:lnTo>
                <a:close/>
              </a:path>
              <a:path w="119379" h="128270">
                <a:moveTo>
                  <a:pt x="119354" y="64033"/>
                </a:moveTo>
                <a:lnTo>
                  <a:pt x="115163" y="39547"/>
                </a:lnTo>
                <a:lnTo>
                  <a:pt x="105359" y="19151"/>
                </a:lnTo>
                <a:lnTo>
                  <a:pt x="94107" y="5181"/>
                </a:lnTo>
                <a:lnTo>
                  <a:pt x="85585" y="0"/>
                </a:lnTo>
                <a:lnTo>
                  <a:pt x="83705" y="0"/>
                </a:lnTo>
                <a:lnTo>
                  <a:pt x="81546" y="1346"/>
                </a:lnTo>
                <a:lnTo>
                  <a:pt x="81546" y="5549"/>
                </a:lnTo>
                <a:lnTo>
                  <a:pt x="84924" y="9194"/>
                </a:lnTo>
                <a:lnTo>
                  <a:pt x="94157" y="21450"/>
                </a:lnTo>
                <a:lnTo>
                  <a:pt x="100787" y="34988"/>
                </a:lnTo>
                <a:lnTo>
                  <a:pt x="104775" y="49339"/>
                </a:lnTo>
                <a:lnTo>
                  <a:pt x="106121" y="64033"/>
                </a:lnTo>
                <a:lnTo>
                  <a:pt x="104775" y="78714"/>
                </a:lnTo>
                <a:lnTo>
                  <a:pt x="100787" y="93065"/>
                </a:lnTo>
                <a:lnTo>
                  <a:pt x="94157" y="106616"/>
                </a:lnTo>
                <a:lnTo>
                  <a:pt x="84924" y="118859"/>
                </a:lnTo>
                <a:lnTo>
                  <a:pt x="81546" y="122504"/>
                </a:lnTo>
                <a:lnTo>
                  <a:pt x="81546" y="126568"/>
                </a:lnTo>
                <a:lnTo>
                  <a:pt x="83566" y="128054"/>
                </a:lnTo>
                <a:lnTo>
                  <a:pt x="85725" y="128054"/>
                </a:lnTo>
                <a:lnTo>
                  <a:pt x="94170" y="122897"/>
                </a:lnTo>
                <a:lnTo>
                  <a:pt x="105371" y="108953"/>
                </a:lnTo>
                <a:lnTo>
                  <a:pt x="115163" y="88569"/>
                </a:lnTo>
                <a:lnTo>
                  <a:pt x="119354" y="6403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8735529" y="6761239"/>
            <a:ext cx="5209540" cy="913765"/>
            <a:chOff x="8735529" y="6761239"/>
            <a:chExt cx="5209540" cy="913765"/>
          </a:xfrm>
        </p:grpSpPr>
        <p:sp>
          <p:nvSpPr>
            <p:cNvPr id="53" name="object 53"/>
            <p:cNvSpPr/>
            <p:nvPr/>
          </p:nvSpPr>
          <p:spPr>
            <a:xfrm>
              <a:off x="8742298" y="6768008"/>
              <a:ext cx="5195570" cy="900430"/>
            </a:xfrm>
            <a:custGeom>
              <a:avLst/>
              <a:gdLst/>
              <a:ahLst/>
              <a:cxnLst/>
              <a:rect l="l" t="t" r="r" b="b"/>
              <a:pathLst>
                <a:path w="5195569" h="900429">
                  <a:moveTo>
                    <a:pt x="0" y="0"/>
                  </a:moveTo>
                  <a:lnTo>
                    <a:pt x="5195417" y="0"/>
                  </a:lnTo>
                  <a:lnTo>
                    <a:pt x="5195417" y="899998"/>
                  </a:lnTo>
                  <a:lnTo>
                    <a:pt x="0" y="899998"/>
                  </a:lnTo>
                  <a:lnTo>
                    <a:pt x="0" y="0"/>
                  </a:lnTo>
                  <a:close/>
                </a:path>
              </a:pathLst>
            </a:custGeom>
            <a:ln w="1353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859752" y="6915887"/>
              <a:ext cx="3632200" cy="12684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55442" y="7157601"/>
              <a:ext cx="971076" cy="12574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937508" y="7157456"/>
              <a:ext cx="1844612" cy="1267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880530" y="7155967"/>
              <a:ext cx="1727606" cy="12698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54893" y="7397955"/>
              <a:ext cx="2039462" cy="127505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495592" y="7912674"/>
            <a:ext cx="173490" cy="128054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721128" y="7912675"/>
            <a:ext cx="124348" cy="128054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8735529" y="8093240"/>
            <a:ext cx="5209540" cy="913765"/>
            <a:chOff x="8735529" y="8093240"/>
            <a:chExt cx="5209540" cy="913765"/>
          </a:xfrm>
        </p:grpSpPr>
        <p:sp>
          <p:nvSpPr>
            <p:cNvPr id="62" name="object 62"/>
            <p:cNvSpPr/>
            <p:nvPr/>
          </p:nvSpPr>
          <p:spPr>
            <a:xfrm>
              <a:off x="8742298" y="8100009"/>
              <a:ext cx="5195570" cy="900430"/>
            </a:xfrm>
            <a:custGeom>
              <a:avLst/>
              <a:gdLst/>
              <a:ahLst/>
              <a:cxnLst/>
              <a:rect l="l" t="t" r="r" b="b"/>
              <a:pathLst>
                <a:path w="5195569" h="900429">
                  <a:moveTo>
                    <a:pt x="0" y="0"/>
                  </a:moveTo>
                  <a:lnTo>
                    <a:pt x="5195417" y="0"/>
                  </a:lnTo>
                  <a:lnTo>
                    <a:pt x="5195417" y="899998"/>
                  </a:lnTo>
                  <a:lnTo>
                    <a:pt x="0" y="899998"/>
                  </a:lnTo>
                  <a:lnTo>
                    <a:pt x="0" y="0"/>
                  </a:lnTo>
                  <a:close/>
                </a:path>
              </a:pathLst>
            </a:custGeom>
            <a:ln w="1353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59752" y="8260453"/>
              <a:ext cx="108877" cy="10631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990430" y="8248959"/>
              <a:ext cx="313752" cy="1237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98134" y="8247898"/>
              <a:ext cx="3263741" cy="12683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754322" y="8248294"/>
              <a:ext cx="1068024" cy="1262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856928" y="8487980"/>
              <a:ext cx="2892035" cy="1280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35880" y="8489198"/>
              <a:ext cx="1989073" cy="12696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862728" y="8729953"/>
              <a:ext cx="1221629" cy="1269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177488" y="8729280"/>
              <a:ext cx="1433734" cy="123459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95592" y="9244661"/>
            <a:ext cx="173490" cy="12805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721263" y="9244661"/>
            <a:ext cx="124213" cy="128054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8735529" y="9425229"/>
            <a:ext cx="5209540" cy="913765"/>
            <a:chOff x="8735529" y="9425229"/>
            <a:chExt cx="5209540" cy="913765"/>
          </a:xfrm>
        </p:grpSpPr>
        <p:sp>
          <p:nvSpPr>
            <p:cNvPr id="74" name="object 74"/>
            <p:cNvSpPr/>
            <p:nvPr/>
          </p:nvSpPr>
          <p:spPr>
            <a:xfrm>
              <a:off x="8742298" y="9431998"/>
              <a:ext cx="5195570" cy="900430"/>
            </a:xfrm>
            <a:custGeom>
              <a:avLst/>
              <a:gdLst/>
              <a:ahLst/>
              <a:cxnLst/>
              <a:rect l="l" t="t" r="r" b="b"/>
              <a:pathLst>
                <a:path w="5195569" h="900429">
                  <a:moveTo>
                    <a:pt x="0" y="0"/>
                  </a:moveTo>
                  <a:lnTo>
                    <a:pt x="5195417" y="0"/>
                  </a:lnTo>
                  <a:lnTo>
                    <a:pt x="5195417" y="899998"/>
                  </a:lnTo>
                  <a:lnTo>
                    <a:pt x="0" y="899998"/>
                  </a:lnTo>
                  <a:lnTo>
                    <a:pt x="0" y="0"/>
                  </a:lnTo>
                  <a:close/>
                </a:path>
              </a:pathLst>
            </a:custGeom>
            <a:ln w="1353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59752" y="9571918"/>
              <a:ext cx="437942" cy="12373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91647" y="9570831"/>
              <a:ext cx="1948900" cy="12684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433676" y="9571110"/>
              <a:ext cx="1231163" cy="12669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755140" y="9571378"/>
              <a:ext cx="1070173" cy="12466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855441" y="9812677"/>
              <a:ext cx="820648" cy="12628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774077" y="9810913"/>
              <a:ext cx="3569332" cy="12819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430325" y="9812131"/>
              <a:ext cx="263960" cy="12481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714712" y="9818207"/>
              <a:ext cx="106832" cy="11427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859758" y="10052898"/>
              <a:ext cx="2791823" cy="12750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744710" y="10052213"/>
              <a:ext cx="1433723" cy="123459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925945" y="4237087"/>
            <a:ext cx="553720" cy="142240"/>
            <a:chOff x="7925945" y="4237087"/>
            <a:chExt cx="553720" cy="142240"/>
          </a:xfrm>
        </p:grpSpPr>
        <p:pic>
          <p:nvPicPr>
            <p:cNvPr id="86" name="object 8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25945" y="4237087"/>
              <a:ext cx="278044" cy="14181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223745" y="4252476"/>
              <a:ext cx="127317" cy="1203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385401" y="4243037"/>
              <a:ext cx="93675" cy="136169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649841" y="4239375"/>
            <a:ext cx="964379" cy="141044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9723212" y="4238156"/>
            <a:ext cx="2160905" cy="144780"/>
            <a:chOff x="9723212" y="4238156"/>
            <a:chExt cx="2160905" cy="144780"/>
          </a:xfrm>
        </p:grpSpPr>
        <p:sp>
          <p:nvSpPr>
            <p:cNvPr id="91" name="object 91"/>
            <p:cNvSpPr/>
            <p:nvPr/>
          </p:nvSpPr>
          <p:spPr>
            <a:xfrm>
              <a:off x="9723212" y="4248054"/>
              <a:ext cx="142240" cy="114300"/>
            </a:xfrm>
            <a:custGeom>
              <a:avLst/>
              <a:gdLst/>
              <a:ahLst/>
              <a:cxnLst/>
              <a:rect l="l" t="t" r="r" b="b"/>
              <a:pathLst>
                <a:path w="142240" h="114300">
                  <a:moveTo>
                    <a:pt x="69841" y="22085"/>
                  </a:moveTo>
                  <a:lnTo>
                    <a:pt x="55435" y="22085"/>
                  </a:lnTo>
                  <a:lnTo>
                    <a:pt x="58331" y="22237"/>
                  </a:lnTo>
                  <a:lnTo>
                    <a:pt x="63817" y="28028"/>
                  </a:lnTo>
                  <a:lnTo>
                    <a:pt x="69792" y="34825"/>
                  </a:lnTo>
                  <a:lnTo>
                    <a:pt x="77498" y="44234"/>
                  </a:lnTo>
                  <a:lnTo>
                    <a:pt x="84609" y="53157"/>
                  </a:lnTo>
                  <a:lnTo>
                    <a:pt x="99663" y="72383"/>
                  </a:lnTo>
                  <a:lnTo>
                    <a:pt x="107919" y="82657"/>
                  </a:lnTo>
                  <a:lnTo>
                    <a:pt x="116778" y="93304"/>
                  </a:lnTo>
                  <a:lnTo>
                    <a:pt x="129451" y="108305"/>
                  </a:lnTo>
                  <a:lnTo>
                    <a:pt x="131292" y="110578"/>
                  </a:lnTo>
                  <a:lnTo>
                    <a:pt x="134188" y="113944"/>
                  </a:lnTo>
                  <a:lnTo>
                    <a:pt x="139674" y="113944"/>
                  </a:lnTo>
                  <a:lnTo>
                    <a:pt x="142100" y="111506"/>
                  </a:lnTo>
                  <a:lnTo>
                    <a:pt x="142100" y="106629"/>
                  </a:lnTo>
                  <a:lnTo>
                    <a:pt x="141490" y="105257"/>
                  </a:lnTo>
                  <a:lnTo>
                    <a:pt x="128423" y="91263"/>
                  </a:lnTo>
                  <a:lnTo>
                    <a:pt x="118829" y="80581"/>
                  </a:lnTo>
                  <a:lnTo>
                    <a:pt x="108037" y="67842"/>
                  </a:lnTo>
                  <a:lnTo>
                    <a:pt x="78241" y="31250"/>
                  </a:lnTo>
                  <a:lnTo>
                    <a:pt x="69841" y="22085"/>
                  </a:lnTo>
                  <a:close/>
                </a:path>
                <a:path w="142240" h="114300">
                  <a:moveTo>
                    <a:pt x="52527" y="13258"/>
                  </a:moveTo>
                  <a:lnTo>
                    <a:pt x="21182" y="45473"/>
                  </a:lnTo>
                  <a:lnTo>
                    <a:pt x="14406" y="55430"/>
                  </a:lnTo>
                  <a:lnTo>
                    <a:pt x="9943" y="61589"/>
                  </a:lnTo>
                  <a:lnTo>
                    <a:pt x="5778" y="66878"/>
                  </a:lnTo>
                  <a:lnTo>
                    <a:pt x="584" y="73113"/>
                  </a:lnTo>
                  <a:lnTo>
                    <a:pt x="0" y="73875"/>
                  </a:lnTo>
                  <a:lnTo>
                    <a:pt x="0" y="78905"/>
                  </a:lnTo>
                  <a:lnTo>
                    <a:pt x="2882" y="81191"/>
                  </a:lnTo>
                  <a:lnTo>
                    <a:pt x="7912" y="81191"/>
                  </a:lnTo>
                  <a:lnTo>
                    <a:pt x="9436" y="79514"/>
                  </a:lnTo>
                  <a:lnTo>
                    <a:pt x="10185" y="78447"/>
                  </a:lnTo>
                  <a:lnTo>
                    <a:pt x="13611" y="73875"/>
                  </a:lnTo>
                  <a:lnTo>
                    <a:pt x="19118" y="65749"/>
                  </a:lnTo>
                  <a:lnTo>
                    <a:pt x="27860" y="52382"/>
                  </a:lnTo>
                  <a:lnTo>
                    <a:pt x="46456" y="23609"/>
                  </a:lnTo>
                  <a:lnTo>
                    <a:pt x="49034" y="22085"/>
                  </a:lnTo>
                  <a:lnTo>
                    <a:pt x="69841" y="22085"/>
                  </a:lnTo>
                  <a:lnTo>
                    <a:pt x="67998" y="20075"/>
                  </a:lnTo>
                  <a:lnTo>
                    <a:pt x="60266" y="14668"/>
                  </a:lnTo>
                  <a:lnTo>
                    <a:pt x="52527" y="13258"/>
                  </a:lnTo>
                  <a:close/>
                </a:path>
                <a:path w="142240" h="114300">
                  <a:moveTo>
                    <a:pt x="126098" y="0"/>
                  </a:moveTo>
                  <a:lnTo>
                    <a:pt x="108585" y="0"/>
                  </a:lnTo>
                  <a:lnTo>
                    <a:pt x="101434" y="7162"/>
                  </a:lnTo>
                  <a:lnTo>
                    <a:pt x="101434" y="24676"/>
                  </a:lnTo>
                  <a:lnTo>
                    <a:pt x="108585" y="31838"/>
                  </a:lnTo>
                  <a:lnTo>
                    <a:pt x="126098" y="31838"/>
                  </a:lnTo>
                  <a:lnTo>
                    <a:pt x="132815" y="25133"/>
                  </a:lnTo>
                  <a:lnTo>
                    <a:pt x="112242" y="25133"/>
                  </a:lnTo>
                  <a:lnTo>
                    <a:pt x="108140" y="21018"/>
                  </a:lnTo>
                  <a:lnTo>
                    <a:pt x="108140" y="10820"/>
                  </a:lnTo>
                  <a:lnTo>
                    <a:pt x="112242" y="6858"/>
                  </a:lnTo>
                  <a:lnTo>
                    <a:pt x="132968" y="6858"/>
                  </a:lnTo>
                  <a:lnTo>
                    <a:pt x="126098" y="0"/>
                  </a:lnTo>
                  <a:close/>
                </a:path>
                <a:path w="142240" h="114300">
                  <a:moveTo>
                    <a:pt x="132968" y="6858"/>
                  </a:moveTo>
                  <a:lnTo>
                    <a:pt x="122453" y="6858"/>
                  </a:lnTo>
                  <a:lnTo>
                    <a:pt x="126415" y="10820"/>
                  </a:lnTo>
                  <a:lnTo>
                    <a:pt x="126415" y="21018"/>
                  </a:lnTo>
                  <a:lnTo>
                    <a:pt x="122453" y="25133"/>
                  </a:lnTo>
                  <a:lnTo>
                    <a:pt x="132815" y="25133"/>
                  </a:lnTo>
                  <a:lnTo>
                    <a:pt x="133273" y="24676"/>
                  </a:lnTo>
                  <a:lnTo>
                    <a:pt x="133273" y="7162"/>
                  </a:lnTo>
                  <a:lnTo>
                    <a:pt x="132968" y="6858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882155" y="4238156"/>
              <a:ext cx="2001620" cy="144401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1993064" y="4240592"/>
            <a:ext cx="1421861" cy="140284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931344" y="690073"/>
            <a:ext cx="1428889" cy="189758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7924680" y="1140265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5">
                <a:moveTo>
                  <a:pt x="85343" y="0"/>
                </a:moveTo>
                <a:lnTo>
                  <a:pt x="25117" y="24777"/>
                </a:lnTo>
                <a:lnTo>
                  <a:pt x="0" y="85331"/>
                </a:lnTo>
                <a:lnTo>
                  <a:pt x="6727" y="118638"/>
                </a:lnTo>
                <a:lnTo>
                  <a:pt x="25050" y="145751"/>
                </a:lnTo>
                <a:lnTo>
                  <a:pt x="52185" y="163987"/>
                </a:lnTo>
                <a:lnTo>
                  <a:pt x="85343" y="170662"/>
                </a:lnTo>
                <a:lnTo>
                  <a:pt x="113879" y="164909"/>
                </a:lnTo>
                <a:lnTo>
                  <a:pt x="85343" y="164909"/>
                </a:lnTo>
                <a:lnTo>
                  <a:pt x="54377" y="158652"/>
                </a:lnTo>
                <a:lnTo>
                  <a:pt x="29081" y="141593"/>
                </a:lnTo>
                <a:lnTo>
                  <a:pt x="12022" y="116298"/>
                </a:lnTo>
                <a:lnTo>
                  <a:pt x="5765" y="85331"/>
                </a:lnTo>
                <a:lnTo>
                  <a:pt x="12072" y="54139"/>
                </a:lnTo>
                <a:lnTo>
                  <a:pt x="29214" y="28868"/>
                </a:lnTo>
                <a:lnTo>
                  <a:pt x="54527" y="11934"/>
                </a:lnTo>
                <a:lnTo>
                  <a:pt x="85343" y="5753"/>
                </a:lnTo>
                <a:lnTo>
                  <a:pt x="114024" y="5753"/>
                </a:lnTo>
                <a:lnTo>
                  <a:pt x="85343" y="0"/>
                </a:lnTo>
                <a:close/>
              </a:path>
              <a:path w="170815" h="170815">
                <a:moveTo>
                  <a:pt x="114024" y="5753"/>
                </a:moveTo>
                <a:lnTo>
                  <a:pt x="85343" y="5753"/>
                </a:lnTo>
                <a:lnTo>
                  <a:pt x="116153" y="11934"/>
                </a:lnTo>
                <a:lnTo>
                  <a:pt x="141462" y="28868"/>
                </a:lnTo>
                <a:lnTo>
                  <a:pt x="158603" y="54139"/>
                </a:lnTo>
                <a:lnTo>
                  <a:pt x="164909" y="85331"/>
                </a:lnTo>
                <a:lnTo>
                  <a:pt x="158654" y="116298"/>
                </a:lnTo>
                <a:lnTo>
                  <a:pt x="141600" y="141593"/>
                </a:lnTo>
                <a:lnTo>
                  <a:pt x="116308" y="158652"/>
                </a:lnTo>
                <a:lnTo>
                  <a:pt x="85343" y="164909"/>
                </a:lnTo>
                <a:lnTo>
                  <a:pt x="113879" y="164909"/>
                </a:lnTo>
                <a:lnTo>
                  <a:pt x="118575" y="163962"/>
                </a:lnTo>
                <a:lnTo>
                  <a:pt x="145697" y="145684"/>
                </a:lnTo>
                <a:lnTo>
                  <a:pt x="163975" y="118563"/>
                </a:lnTo>
                <a:lnTo>
                  <a:pt x="170675" y="85331"/>
                </a:lnTo>
                <a:lnTo>
                  <a:pt x="163948" y="51949"/>
                </a:lnTo>
                <a:lnTo>
                  <a:pt x="145626" y="24844"/>
                </a:lnTo>
                <a:lnTo>
                  <a:pt x="118495" y="6650"/>
                </a:lnTo>
                <a:lnTo>
                  <a:pt x="114024" y="5753"/>
                </a:lnTo>
                <a:close/>
              </a:path>
              <a:path w="170815" h="170815">
                <a:moveTo>
                  <a:pt x="93446" y="28803"/>
                </a:moveTo>
                <a:lnTo>
                  <a:pt x="84975" y="28803"/>
                </a:lnTo>
                <a:lnTo>
                  <a:pt x="84442" y="31864"/>
                </a:lnTo>
                <a:lnTo>
                  <a:pt x="83362" y="36004"/>
                </a:lnTo>
                <a:lnTo>
                  <a:pt x="82638" y="39243"/>
                </a:lnTo>
                <a:lnTo>
                  <a:pt x="79755" y="50228"/>
                </a:lnTo>
                <a:lnTo>
                  <a:pt x="64820" y="51841"/>
                </a:lnTo>
                <a:lnTo>
                  <a:pt x="62115" y="52209"/>
                </a:lnTo>
                <a:lnTo>
                  <a:pt x="58331" y="52565"/>
                </a:lnTo>
                <a:lnTo>
                  <a:pt x="58331" y="60845"/>
                </a:lnTo>
                <a:lnTo>
                  <a:pt x="60667" y="62826"/>
                </a:lnTo>
                <a:lnTo>
                  <a:pt x="81559" y="62826"/>
                </a:lnTo>
                <a:lnTo>
                  <a:pt x="81559" y="140246"/>
                </a:lnTo>
                <a:lnTo>
                  <a:pt x="85153" y="141859"/>
                </a:lnTo>
                <a:lnTo>
                  <a:pt x="90919" y="141859"/>
                </a:lnTo>
                <a:lnTo>
                  <a:pt x="94703" y="140423"/>
                </a:lnTo>
                <a:lnTo>
                  <a:pt x="94703" y="32397"/>
                </a:lnTo>
                <a:lnTo>
                  <a:pt x="93446" y="2880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381319" y="1140977"/>
            <a:ext cx="1900097" cy="359216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0391020" y="1359616"/>
            <a:ext cx="2160393" cy="140126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8097459" y="1231234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21" y="0"/>
                </a:lnTo>
              </a:path>
            </a:pathLst>
          </a:custGeom>
          <a:ln w="381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12053658" y="1878698"/>
            <a:ext cx="2172970" cy="2102485"/>
            <a:chOff x="12053658" y="1878698"/>
            <a:chExt cx="2172970" cy="2102485"/>
          </a:xfrm>
        </p:grpSpPr>
        <p:sp>
          <p:nvSpPr>
            <p:cNvPr id="100" name="object 100"/>
            <p:cNvSpPr/>
            <p:nvPr/>
          </p:nvSpPr>
          <p:spPr>
            <a:xfrm>
              <a:off x="12060008" y="1885048"/>
              <a:ext cx="2160270" cy="2089785"/>
            </a:xfrm>
            <a:custGeom>
              <a:avLst/>
              <a:gdLst/>
              <a:ahLst/>
              <a:cxnLst/>
              <a:rect l="l" t="t" r="r" b="b"/>
              <a:pathLst>
                <a:path w="2160269" h="2089785">
                  <a:moveTo>
                    <a:pt x="0" y="2089721"/>
                  </a:moveTo>
                  <a:lnTo>
                    <a:pt x="2159990" y="2089721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2089721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383465" y="2310854"/>
              <a:ext cx="1505548" cy="107325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157703" y="3564474"/>
              <a:ext cx="1967230" cy="304096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495579" y="1697710"/>
            <a:ext cx="173490" cy="128054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8726106" y="1697710"/>
            <a:ext cx="119380" cy="128270"/>
          </a:xfrm>
          <a:custGeom>
            <a:avLst/>
            <a:gdLst/>
            <a:ahLst/>
            <a:cxnLst/>
            <a:rect l="l" t="t" r="r" b="b"/>
            <a:pathLst>
              <a:path w="119379" h="128269">
                <a:moveTo>
                  <a:pt x="39179" y="7175"/>
                </a:moveTo>
                <a:lnTo>
                  <a:pt x="36728" y="5003"/>
                </a:lnTo>
                <a:lnTo>
                  <a:pt x="29438" y="5003"/>
                </a:lnTo>
                <a:lnTo>
                  <a:pt x="25527" y="18249"/>
                </a:lnTo>
                <a:lnTo>
                  <a:pt x="21209" y="24726"/>
                </a:lnTo>
                <a:lnTo>
                  <a:pt x="0" y="28511"/>
                </a:lnTo>
                <a:lnTo>
                  <a:pt x="0" y="36207"/>
                </a:lnTo>
                <a:lnTo>
                  <a:pt x="2971" y="37426"/>
                </a:lnTo>
                <a:lnTo>
                  <a:pt x="4597" y="37426"/>
                </a:lnTo>
                <a:lnTo>
                  <a:pt x="26060" y="37426"/>
                </a:lnTo>
                <a:lnTo>
                  <a:pt x="26060" y="115773"/>
                </a:lnTo>
                <a:lnTo>
                  <a:pt x="28359" y="118198"/>
                </a:lnTo>
                <a:lnTo>
                  <a:pt x="35394" y="118198"/>
                </a:lnTo>
                <a:lnTo>
                  <a:pt x="39179" y="116992"/>
                </a:lnTo>
                <a:lnTo>
                  <a:pt x="39179" y="7175"/>
                </a:lnTo>
                <a:close/>
              </a:path>
              <a:path w="119379" h="128269">
                <a:moveTo>
                  <a:pt x="119354" y="64033"/>
                </a:moveTo>
                <a:lnTo>
                  <a:pt x="115163" y="39560"/>
                </a:lnTo>
                <a:lnTo>
                  <a:pt x="105359" y="19151"/>
                </a:lnTo>
                <a:lnTo>
                  <a:pt x="94107" y="5181"/>
                </a:lnTo>
                <a:lnTo>
                  <a:pt x="85585" y="0"/>
                </a:lnTo>
                <a:lnTo>
                  <a:pt x="83705" y="0"/>
                </a:lnTo>
                <a:lnTo>
                  <a:pt x="81546" y="1346"/>
                </a:lnTo>
                <a:lnTo>
                  <a:pt x="81546" y="5549"/>
                </a:lnTo>
                <a:lnTo>
                  <a:pt x="84924" y="9194"/>
                </a:lnTo>
                <a:lnTo>
                  <a:pt x="94157" y="21450"/>
                </a:lnTo>
                <a:lnTo>
                  <a:pt x="100787" y="35001"/>
                </a:lnTo>
                <a:lnTo>
                  <a:pt x="104775" y="49352"/>
                </a:lnTo>
                <a:lnTo>
                  <a:pt x="106121" y="64033"/>
                </a:lnTo>
                <a:lnTo>
                  <a:pt x="104775" y="78727"/>
                </a:lnTo>
                <a:lnTo>
                  <a:pt x="100787" y="93078"/>
                </a:lnTo>
                <a:lnTo>
                  <a:pt x="94157" y="106616"/>
                </a:lnTo>
                <a:lnTo>
                  <a:pt x="84924" y="118859"/>
                </a:lnTo>
                <a:lnTo>
                  <a:pt x="81546" y="122504"/>
                </a:lnTo>
                <a:lnTo>
                  <a:pt x="81546" y="126568"/>
                </a:lnTo>
                <a:lnTo>
                  <a:pt x="83566" y="128054"/>
                </a:lnTo>
                <a:lnTo>
                  <a:pt x="85725" y="128054"/>
                </a:lnTo>
                <a:lnTo>
                  <a:pt x="94170" y="122897"/>
                </a:lnTo>
                <a:lnTo>
                  <a:pt x="105371" y="108966"/>
                </a:lnTo>
                <a:lnTo>
                  <a:pt x="115163" y="88569"/>
                </a:lnTo>
                <a:lnTo>
                  <a:pt x="119354" y="6403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1867281" y="1697710"/>
            <a:ext cx="173478" cy="128054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2092951" y="1697710"/>
            <a:ext cx="124213" cy="128054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495579" y="2635488"/>
            <a:ext cx="173490" cy="128054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8721116" y="2635490"/>
            <a:ext cx="124346" cy="128054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8736152" y="1878914"/>
            <a:ext cx="2820670" cy="552450"/>
            <a:chOff x="8736152" y="1878914"/>
            <a:chExt cx="2820670" cy="552450"/>
          </a:xfrm>
        </p:grpSpPr>
        <p:sp>
          <p:nvSpPr>
            <p:cNvPr id="110" name="object 110"/>
            <p:cNvSpPr/>
            <p:nvPr/>
          </p:nvSpPr>
          <p:spPr>
            <a:xfrm>
              <a:off x="8742298" y="1885061"/>
              <a:ext cx="2808605" cy="540385"/>
            </a:xfrm>
            <a:custGeom>
              <a:avLst/>
              <a:gdLst/>
              <a:ahLst/>
              <a:cxnLst/>
              <a:rect l="l" t="t" r="r" b="b"/>
              <a:pathLst>
                <a:path w="2808604" h="540385">
                  <a:moveTo>
                    <a:pt x="0" y="540003"/>
                  </a:moveTo>
                  <a:lnTo>
                    <a:pt x="2808020" y="540003"/>
                  </a:lnTo>
                  <a:lnTo>
                    <a:pt x="2808020" y="0"/>
                  </a:lnTo>
                  <a:lnTo>
                    <a:pt x="0" y="0"/>
                  </a:lnTo>
                  <a:lnTo>
                    <a:pt x="0" y="540003"/>
                  </a:lnTo>
                  <a:close/>
                </a:path>
              </a:pathLst>
            </a:custGeom>
            <a:ln w="12293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163964" y="1996930"/>
              <a:ext cx="2291265" cy="30409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8812418" y="1982542"/>
              <a:ext cx="249554" cy="337820"/>
            </a:xfrm>
            <a:custGeom>
              <a:avLst/>
              <a:gdLst/>
              <a:ahLst/>
              <a:cxnLst/>
              <a:rect l="l" t="t" r="r" b="b"/>
              <a:pathLst>
                <a:path w="249554" h="337819">
                  <a:moveTo>
                    <a:pt x="13639" y="223519"/>
                  </a:moveTo>
                  <a:lnTo>
                    <a:pt x="11366" y="223519"/>
                  </a:lnTo>
                  <a:lnTo>
                    <a:pt x="17195" y="231139"/>
                  </a:lnTo>
                  <a:lnTo>
                    <a:pt x="43916" y="250189"/>
                  </a:lnTo>
                  <a:lnTo>
                    <a:pt x="45186" y="253999"/>
                  </a:lnTo>
                  <a:lnTo>
                    <a:pt x="44691" y="255269"/>
                  </a:lnTo>
                  <a:lnTo>
                    <a:pt x="45072" y="257809"/>
                  </a:lnTo>
                  <a:lnTo>
                    <a:pt x="44068" y="262889"/>
                  </a:lnTo>
                  <a:lnTo>
                    <a:pt x="44068" y="266699"/>
                  </a:lnTo>
                  <a:lnTo>
                    <a:pt x="43357" y="271779"/>
                  </a:lnTo>
                  <a:lnTo>
                    <a:pt x="39326" y="312419"/>
                  </a:lnTo>
                  <a:lnTo>
                    <a:pt x="37871" y="325119"/>
                  </a:lnTo>
                  <a:lnTo>
                    <a:pt x="36956" y="328929"/>
                  </a:lnTo>
                  <a:lnTo>
                    <a:pt x="37947" y="332739"/>
                  </a:lnTo>
                  <a:lnTo>
                    <a:pt x="38023" y="336549"/>
                  </a:lnTo>
                  <a:lnTo>
                    <a:pt x="38176" y="337819"/>
                  </a:lnTo>
                  <a:lnTo>
                    <a:pt x="40576" y="337819"/>
                  </a:lnTo>
                  <a:lnTo>
                    <a:pt x="41071" y="336549"/>
                  </a:lnTo>
                  <a:lnTo>
                    <a:pt x="41887" y="327659"/>
                  </a:lnTo>
                  <a:lnTo>
                    <a:pt x="42991" y="318769"/>
                  </a:lnTo>
                  <a:lnTo>
                    <a:pt x="44134" y="308609"/>
                  </a:lnTo>
                  <a:lnTo>
                    <a:pt x="45072" y="299719"/>
                  </a:lnTo>
                  <a:lnTo>
                    <a:pt x="46050" y="292099"/>
                  </a:lnTo>
                  <a:lnTo>
                    <a:pt x="46481" y="283209"/>
                  </a:lnTo>
                  <a:lnTo>
                    <a:pt x="48386" y="274319"/>
                  </a:lnTo>
                  <a:lnTo>
                    <a:pt x="49453" y="267969"/>
                  </a:lnTo>
                  <a:lnTo>
                    <a:pt x="49822" y="261619"/>
                  </a:lnTo>
                  <a:lnTo>
                    <a:pt x="54025" y="256539"/>
                  </a:lnTo>
                  <a:lnTo>
                    <a:pt x="88772" y="256539"/>
                  </a:lnTo>
                  <a:lnTo>
                    <a:pt x="88049" y="255269"/>
                  </a:lnTo>
                  <a:lnTo>
                    <a:pt x="88049" y="253999"/>
                  </a:lnTo>
                  <a:lnTo>
                    <a:pt x="89839" y="253999"/>
                  </a:lnTo>
                  <a:lnTo>
                    <a:pt x="99368" y="251459"/>
                  </a:lnTo>
                  <a:lnTo>
                    <a:pt x="108594" y="247649"/>
                  </a:lnTo>
                  <a:lnTo>
                    <a:pt x="117396" y="243839"/>
                  </a:lnTo>
                  <a:lnTo>
                    <a:pt x="111798" y="243839"/>
                  </a:lnTo>
                  <a:lnTo>
                    <a:pt x="103911" y="242569"/>
                  </a:lnTo>
                  <a:lnTo>
                    <a:pt x="102628" y="242569"/>
                  </a:lnTo>
                  <a:lnTo>
                    <a:pt x="102768" y="241299"/>
                  </a:lnTo>
                  <a:lnTo>
                    <a:pt x="109664" y="238759"/>
                  </a:lnTo>
                  <a:lnTo>
                    <a:pt x="116916" y="236219"/>
                  </a:lnTo>
                  <a:lnTo>
                    <a:pt x="123304" y="231139"/>
                  </a:lnTo>
                  <a:lnTo>
                    <a:pt x="126428" y="229869"/>
                  </a:lnTo>
                  <a:lnTo>
                    <a:pt x="127571" y="228599"/>
                  </a:lnTo>
                  <a:lnTo>
                    <a:pt x="51587" y="228599"/>
                  </a:lnTo>
                  <a:lnTo>
                    <a:pt x="51168" y="227329"/>
                  </a:lnTo>
                  <a:lnTo>
                    <a:pt x="51051" y="226059"/>
                  </a:lnTo>
                  <a:lnTo>
                    <a:pt x="14858" y="226059"/>
                  </a:lnTo>
                  <a:lnTo>
                    <a:pt x="13639" y="223519"/>
                  </a:lnTo>
                  <a:close/>
                </a:path>
                <a:path w="249554" h="337819">
                  <a:moveTo>
                    <a:pt x="88557" y="257809"/>
                  </a:moveTo>
                  <a:lnTo>
                    <a:pt x="70142" y="257809"/>
                  </a:lnTo>
                  <a:lnTo>
                    <a:pt x="77330" y="259079"/>
                  </a:lnTo>
                  <a:lnTo>
                    <a:pt x="86779" y="259079"/>
                  </a:lnTo>
                  <a:lnTo>
                    <a:pt x="88557" y="257809"/>
                  </a:lnTo>
                  <a:close/>
                </a:path>
                <a:path w="249554" h="337819">
                  <a:moveTo>
                    <a:pt x="91744" y="255269"/>
                  </a:moveTo>
                  <a:lnTo>
                    <a:pt x="88772" y="256539"/>
                  </a:lnTo>
                  <a:lnTo>
                    <a:pt x="57073" y="256539"/>
                  </a:lnTo>
                  <a:lnTo>
                    <a:pt x="59778" y="257809"/>
                  </a:lnTo>
                  <a:lnTo>
                    <a:pt x="90614" y="257809"/>
                  </a:lnTo>
                  <a:lnTo>
                    <a:pt x="91744" y="255269"/>
                  </a:lnTo>
                  <a:close/>
                </a:path>
                <a:path w="249554" h="337819">
                  <a:moveTo>
                    <a:pt x="126936" y="237489"/>
                  </a:moveTo>
                  <a:lnTo>
                    <a:pt x="125869" y="237489"/>
                  </a:lnTo>
                  <a:lnTo>
                    <a:pt x="118402" y="238759"/>
                  </a:lnTo>
                  <a:lnTo>
                    <a:pt x="111798" y="243839"/>
                  </a:lnTo>
                  <a:lnTo>
                    <a:pt x="117396" y="243839"/>
                  </a:lnTo>
                  <a:lnTo>
                    <a:pt x="125653" y="238759"/>
                  </a:lnTo>
                  <a:lnTo>
                    <a:pt x="126936" y="237489"/>
                  </a:lnTo>
                  <a:close/>
                </a:path>
                <a:path w="249554" h="337819">
                  <a:moveTo>
                    <a:pt x="224878" y="83819"/>
                  </a:moveTo>
                  <a:lnTo>
                    <a:pt x="136880" y="83819"/>
                  </a:lnTo>
                  <a:lnTo>
                    <a:pt x="133972" y="88899"/>
                  </a:lnTo>
                  <a:lnTo>
                    <a:pt x="129209" y="92709"/>
                  </a:lnTo>
                  <a:lnTo>
                    <a:pt x="100239" y="129539"/>
                  </a:lnTo>
                  <a:lnTo>
                    <a:pt x="87629" y="152399"/>
                  </a:lnTo>
                  <a:lnTo>
                    <a:pt x="83146" y="157479"/>
                  </a:lnTo>
                  <a:lnTo>
                    <a:pt x="79832" y="163829"/>
                  </a:lnTo>
                  <a:lnTo>
                    <a:pt x="76839" y="170179"/>
                  </a:lnTo>
                  <a:lnTo>
                    <a:pt x="73911" y="177799"/>
                  </a:lnTo>
                  <a:lnTo>
                    <a:pt x="70789" y="184149"/>
                  </a:lnTo>
                  <a:lnTo>
                    <a:pt x="66351" y="195579"/>
                  </a:lnTo>
                  <a:lnTo>
                    <a:pt x="64196" y="201929"/>
                  </a:lnTo>
                  <a:lnTo>
                    <a:pt x="62179" y="208279"/>
                  </a:lnTo>
                  <a:lnTo>
                    <a:pt x="60045" y="214629"/>
                  </a:lnTo>
                  <a:lnTo>
                    <a:pt x="57645" y="220979"/>
                  </a:lnTo>
                  <a:lnTo>
                    <a:pt x="55511" y="228599"/>
                  </a:lnTo>
                  <a:lnTo>
                    <a:pt x="127571" y="228599"/>
                  </a:lnTo>
                  <a:lnTo>
                    <a:pt x="128714" y="227329"/>
                  </a:lnTo>
                  <a:lnTo>
                    <a:pt x="131622" y="226059"/>
                  </a:lnTo>
                  <a:lnTo>
                    <a:pt x="134188" y="222249"/>
                  </a:lnTo>
                  <a:lnTo>
                    <a:pt x="138087" y="219709"/>
                  </a:lnTo>
                  <a:lnTo>
                    <a:pt x="136740" y="214629"/>
                  </a:lnTo>
                  <a:lnTo>
                    <a:pt x="142957" y="209549"/>
                  </a:lnTo>
                  <a:lnTo>
                    <a:pt x="147685" y="201929"/>
                  </a:lnTo>
                  <a:lnTo>
                    <a:pt x="151332" y="194309"/>
                  </a:lnTo>
                  <a:lnTo>
                    <a:pt x="154304" y="186689"/>
                  </a:lnTo>
                  <a:lnTo>
                    <a:pt x="155003" y="185419"/>
                  </a:lnTo>
                  <a:lnTo>
                    <a:pt x="156717" y="182879"/>
                  </a:lnTo>
                  <a:lnTo>
                    <a:pt x="155295" y="180339"/>
                  </a:lnTo>
                  <a:lnTo>
                    <a:pt x="154654" y="179069"/>
                  </a:lnTo>
                  <a:lnTo>
                    <a:pt x="150164" y="179069"/>
                  </a:lnTo>
                  <a:lnTo>
                    <a:pt x="148551" y="176529"/>
                  </a:lnTo>
                  <a:lnTo>
                    <a:pt x="158635" y="176529"/>
                  </a:lnTo>
                  <a:lnTo>
                    <a:pt x="160413" y="175259"/>
                  </a:lnTo>
                  <a:lnTo>
                    <a:pt x="162623" y="173989"/>
                  </a:lnTo>
                  <a:lnTo>
                    <a:pt x="165366" y="170179"/>
                  </a:lnTo>
                  <a:lnTo>
                    <a:pt x="164249" y="167639"/>
                  </a:lnTo>
                  <a:lnTo>
                    <a:pt x="157812" y="165099"/>
                  </a:lnTo>
                  <a:lnTo>
                    <a:pt x="150991" y="163829"/>
                  </a:lnTo>
                  <a:lnTo>
                    <a:pt x="144116" y="163829"/>
                  </a:lnTo>
                  <a:lnTo>
                    <a:pt x="137515" y="162559"/>
                  </a:lnTo>
                  <a:lnTo>
                    <a:pt x="135889" y="161289"/>
                  </a:lnTo>
                  <a:lnTo>
                    <a:pt x="133819" y="161289"/>
                  </a:lnTo>
                  <a:lnTo>
                    <a:pt x="133045" y="160019"/>
                  </a:lnTo>
                  <a:lnTo>
                    <a:pt x="136029" y="158749"/>
                  </a:lnTo>
                  <a:lnTo>
                    <a:pt x="139661" y="157479"/>
                  </a:lnTo>
                  <a:lnTo>
                    <a:pt x="158241" y="157479"/>
                  </a:lnTo>
                  <a:lnTo>
                    <a:pt x="160908" y="156209"/>
                  </a:lnTo>
                  <a:lnTo>
                    <a:pt x="184873" y="118109"/>
                  </a:lnTo>
                  <a:lnTo>
                    <a:pt x="201218" y="102869"/>
                  </a:lnTo>
                  <a:lnTo>
                    <a:pt x="200863" y="100329"/>
                  </a:lnTo>
                  <a:lnTo>
                    <a:pt x="200215" y="97789"/>
                  </a:lnTo>
                  <a:lnTo>
                    <a:pt x="197789" y="97789"/>
                  </a:lnTo>
                  <a:lnTo>
                    <a:pt x="196024" y="96519"/>
                  </a:lnTo>
                  <a:lnTo>
                    <a:pt x="194817" y="95249"/>
                  </a:lnTo>
                  <a:lnTo>
                    <a:pt x="192900" y="95249"/>
                  </a:lnTo>
                  <a:lnTo>
                    <a:pt x="192557" y="93979"/>
                  </a:lnTo>
                  <a:lnTo>
                    <a:pt x="192951" y="92709"/>
                  </a:lnTo>
                  <a:lnTo>
                    <a:pt x="213271" y="92709"/>
                  </a:lnTo>
                  <a:lnTo>
                    <a:pt x="215010" y="91439"/>
                  </a:lnTo>
                  <a:lnTo>
                    <a:pt x="220116" y="87629"/>
                  </a:lnTo>
                  <a:lnTo>
                    <a:pt x="224878" y="83819"/>
                  </a:lnTo>
                  <a:close/>
                </a:path>
                <a:path w="249554" h="337819">
                  <a:moveTo>
                    <a:pt x="647" y="184149"/>
                  </a:moveTo>
                  <a:lnTo>
                    <a:pt x="0" y="186689"/>
                  </a:lnTo>
                  <a:lnTo>
                    <a:pt x="850" y="187959"/>
                  </a:lnTo>
                  <a:lnTo>
                    <a:pt x="914" y="189229"/>
                  </a:lnTo>
                  <a:lnTo>
                    <a:pt x="1841" y="195579"/>
                  </a:lnTo>
                  <a:lnTo>
                    <a:pt x="3898" y="200659"/>
                  </a:lnTo>
                  <a:lnTo>
                    <a:pt x="6172" y="205739"/>
                  </a:lnTo>
                  <a:lnTo>
                    <a:pt x="6743" y="208279"/>
                  </a:lnTo>
                  <a:lnTo>
                    <a:pt x="8737" y="209549"/>
                  </a:lnTo>
                  <a:lnTo>
                    <a:pt x="9601" y="212089"/>
                  </a:lnTo>
                  <a:lnTo>
                    <a:pt x="11506" y="215899"/>
                  </a:lnTo>
                  <a:lnTo>
                    <a:pt x="13639" y="219709"/>
                  </a:lnTo>
                  <a:lnTo>
                    <a:pt x="15773" y="222249"/>
                  </a:lnTo>
                  <a:lnTo>
                    <a:pt x="15989" y="223519"/>
                  </a:lnTo>
                  <a:lnTo>
                    <a:pt x="17906" y="224789"/>
                  </a:lnTo>
                  <a:lnTo>
                    <a:pt x="17068" y="226059"/>
                  </a:lnTo>
                  <a:lnTo>
                    <a:pt x="51051" y="226059"/>
                  </a:lnTo>
                  <a:lnTo>
                    <a:pt x="50469" y="219709"/>
                  </a:lnTo>
                  <a:lnTo>
                    <a:pt x="53873" y="213359"/>
                  </a:lnTo>
                  <a:lnTo>
                    <a:pt x="55704" y="207009"/>
                  </a:lnTo>
                  <a:lnTo>
                    <a:pt x="12649" y="207009"/>
                  </a:lnTo>
                  <a:lnTo>
                    <a:pt x="6819" y="200659"/>
                  </a:lnTo>
                  <a:lnTo>
                    <a:pt x="4610" y="191769"/>
                  </a:lnTo>
                  <a:lnTo>
                    <a:pt x="647" y="184149"/>
                  </a:lnTo>
                  <a:close/>
                </a:path>
                <a:path w="249554" h="337819">
                  <a:moveTo>
                    <a:pt x="4610" y="167639"/>
                  </a:moveTo>
                  <a:lnTo>
                    <a:pt x="4267" y="167639"/>
                  </a:lnTo>
                  <a:lnTo>
                    <a:pt x="3695" y="168909"/>
                  </a:lnTo>
                  <a:lnTo>
                    <a:pt x="4343" y="172719"/>
                  </a:lnTo>
                  <a:lnTo>
                    <a:pt x="4114" y="173989"/>
                  </a:lnTo>
                  <a:lnTo>
                    <a:pt x="4610" y="175259"/>
                  </a:lnTo>
                  <a:lnTo>
                    <a:pt x="4343" y="176529"/>
                  </a:lnTo>
                  <a:lnTo>
                    <a:pt x="5818" y="184149"/>
                  </a:lnTo>
                  <a:lnTo>
                    <a:pt x="8166" y="191769"/>
                  </a:lnTo>
                  <a:lnTo>
                    <a:pt x="10979" y="199389"/>
                  </a:lnTo>
                  <a:lnTo>
                    <a:pt x="13855" y="207009"/>
                  </a:lnTo>
                  <a:lnTo>
                    <a:pt x="55704" y="207009"/>
                  </a:lnTo>
                  <a:lnTo>
                    <a:pt x="56070" y="205739"/>
                  </a:lnTo>
                  <a:lnTo>
                    <a:pt x="58989" y="196849"/>
                  </a:lnTo>
                  <a:lnTo>
                    <a:pt x="62210" y="189229"/>
                  </a:lnTo>
                  <a:lnTo>
                    <a:pt x="62720" y="187959"/>
                  </a:lnTo>
                  <a:lnTo>
                    <a:pt x="13220" y="187959"/>
                  </a:lnTo>
                  <a:lnTo>
                    <a:pt x="8953" y="181609"/>
                  </a:lnTo>
                  <a:lnTo>
                    <a:pt x="6896" y="175259"/>
                  </a:lnTo>
                  <a:lnTo>
                    <a:pt x="4610" y="167639"/>
                  </a:lnTo>
                  <a:close/>
                </a:path>
                <a:path w="249554" h="337819">
                  <a:moveTo>
                    <a:pt x="30200" y="110489"/>
                  </a:moveTo>
                  <a:lnTo>
                    <a:pt x="27279" y="110489"/>
                  </a:lnTo>
                  <a:lnTo>
                    <a:pt x="26504" y="113029"/>
                  </a:lnTo>
                  <a:lnTo>
                    <a:pt x="24523" y="114299"/>
                  </a:lnTo>
                  <a:lnTo>
                    <a:pt x="24155" y="116839"/>
                  </a:lnTo>
                  <a:lnTo>
                    <a:pt x="21882" y="121919"/>
                  </a:lnTo>
                  <a:lnTo>
                    <a:pt x="18834" y="128269"/>
                  </a:lnTo>
                  <a:lnTo>
                    <a:pt x="16624" y="134619"/>
                  </a:lnTo>
                  <a:lnTo>
                    <a:pt x="15849" y="135889"/>
                  </a:lnTo>
                  <a:lnTo>
                    <a:pt x="15620" y="137159"/>
                  </a:lnTo>
                  <a:lnTo>
                    <a:pt x="14858" y="137159"/>
                  </a:lnTo>
                  <a:lnTo>
                    <a:pt x="9722" y="165099"/>
                  </a:lnTo>
                  <a:lnTo>
                    <a:pt x="10180" y="172719"/>
                  </a:lnTo>
                  <a:lnTo>
                    <a:pt x="11612" y="180339"/>
                  </a:lnTo>
                  <a:lnTo>
                    <a:pt x="13855" y="187959"/>
                  </a:lnTo>
                  <a:lnTo>
                    <a:pt x="62720" y="187959"/>
                  </a:lnTo>
                  <a:lnTo>
                    <a:pt x="65775" y="180339"/>
                  </a:lnTo>
                  <a:lnTo>
                    <a:pt x="69722" y="172719"/>
                  </a:lnTo>
                  <a:lnTo>
                    <a:pt x="71488" y="167639"/>
                  </a:lnTo>
                  <a:lnTo>
                    <a:pt x="74701" y="162559"/>
                  </a:lnTo>
                  <a:lnTo>
                    <a:pt x="77190" y="158749"/>
                  </a:lnTo>
                  <a:lnTo>
                    <a:pt x="80960" y="151129"/>
                  </a:lnTo>
                  <a:lnTo>
                    <a:pt x="84915" y="144779"/>
                  </a:lnTo>
                  <a:lnTo>
                    <a:pt x="89056" y="138429"/>
                  </a:lnTo>
                  <a:lnTo>
                    <a:pt x="93383" y="133349"/>
                  </a:lnTo>
                  <a:lnTo>
                    <a:pt x="97159" y="126999"/>
                  </a:lnTo>
                  <a:lnTo>
                    <a:pt x="99170" y="124459"/>
                  </a:lnTo>
                  <a:lnTo>
                    <a:pt x="44424" y="124459"/>
                  </a:lnTo>
                  <a:lnTo>
                    <a:pt x="38734" y="120649"/>
                  </a:lnTo>
                  <a:lnTo>
                    <a:pt x="34975" y="115569"/>
                  </a:lnTo>
                  <a:lnTo>
                    <a:pt x="30200" y="110489"/>
                  </a:lnTo>
                  <a:close/>
                </a:path>
                <a:path w="249554" h="337819">
                  <a:moveTo>
                    <a:pt x="154012" y="177799"/>
                  </a:moveTo>
                  <a:lnTo>
                    <a:pt x="150164" y="179069"/>
                  </a:lnTo>
                  <a:lnTo>
                    <a:pt x="154654" y="179069"/>
                  </a:lnTo>
                  <a:lnTo>
                    <a:pt x="154012" y="177799"/>
                  </a:lnTo>
                  <a:close/>
                </a:path>
                <a:path w="249554" h="337819">
                  <a:moveTo>
                    <a:pt x="158635" y="176529"/>
                  </a:moveTo>
                  <a:lnTo>
                    <a:pt x="152526" y="176529"/>
                  </a:lnTo>
                  <a:lnTo>
                    <a:pt x="156857" y="177799"/>
                  </a:lnTo>
                  <a:lnTo>
                    <a:pt x="158635" y="176529"/>
                  </a:lnTo>
                  <a:close/>
                </a:path>
                <a:path w="249554" h="337819">
                  <a:moveTo>
                    <a:pt x="158241" y="157479"/>
                  </a:moveTo>
                  <a:lnTo>
                    <a:pt x="148831" y="157479"/>
                  </a:lnTo>
                  <a:lnTo>
                    <a:pt x="155574" y="158749"/>
                  </a:lnTo>
                  <a:lnTo>
                    <a:pt x="158241" y="157479"/>
                  </a:lnTo>
                  <a:close/>
                </a:path>
                <a:path w="249554" h="337819">
                  <a:moveTo>
                    <a:pt x="80238" y="54609"/>
                  </a:moveTo>
                  <a:lnTo>
                    <a:pt x="77254" y="54609"/>
                  </a:lnTo>
                  <a:lnTo>
                    <a:pt x="77685" y="55879"/>
                  </a:lnTo>
                  <a:lnTo>
                    <a:pt x="76898" y="57149"/>
                  </a:lnTo>
                  <a:lnTo>
                    <a:pt x="72986" y="64769"/>
                  </a:lnTo>
                  <a:lnTo>
                    <a:pt x="64096" y="64769"/>
                  </a:lnTo>
                  <a:lnTo>
                    <a:pt x="60121" y="71119"/>
                  </a:lnTo>
                  <a:lnTo>
                    <a:pt x="55283" y="74929"/>
                  </a:lnTo>
                  <a:lnTo>
                    <a:pt x="52450" y="80009"/>
                  </a:lnTo>
                  <a:lnTo>
                    <a:pt x="48615" y="83819"/>
                  </a:lnTo>
                  <a:lnTo>
                    <a:pt x="46253" y="90169"/>
                  </a:lnTo>
                  <a:lnTo>
                    <a:pt x="40500" y="92709"/>
                  </a:lnTo>
                  <a:lnTo>
                    <a:pt x="37871" y="99059"/>
                  </a:lnTo>
                  <a:lnTo>
                    <a:pt x="37528" y="100329"/>
                  </a:lnTo>
                  <a:lnTo>
                    <a:pt x="37795" y="101599"/>
                  </a:lnTo>
                  <a:lnTo>
                    <a:pt x="38519" y="102869"/>
                  </a:lnTo>
                  <a:lnTo>
                    <a:pt x="38938" y="109219"/>
                  </a:lnTo>
                  <a:lnTo>
                    <a:pt x="41859" y="114299"/>
                  </a:lnTo>
                  <a:lnTo>
                    <a:pt x="44132" y="120649"/>
                  </a:lnTo>
                  <a:lnTo>
                    <a:pt x="43853" y="121919"/>
                  </a:lnTo>
                  <a:lnTo>
                    <a:pt x="46405" y="123189"/>
                  </a:lnTo>
                  <a:lnTo>
                    <a:pt x="44424" y="124459"/>
                  </a:lnTo>
                  <a:lnTo>
                    <a:pt x="99170" y="124459"/>
                  </a:lnTo>
                  <a:lnTo>
                    <a:pt x="101180" y="121919"/>
                  </a:lnTo>
                  <a:lnTo>
                    <a:pt x="105373" y="116839"/>
                  </a:lnTo>
                  <a:lnTo>
                    <a:pt x="109664" y="111759"/>
                  </a:lnTo>
                  <a:lnTo>
                    <a:pt x="113715" y="106679"/>
                  </a:lnTo>
                  <a:lnTo>
                    <a:pt x="119468" y="101599"/>
                  </a:lnTo>
                  <a:lnTo>
                    <a:pt x="123875" y="96519"/>
                  </a:lnTo>
                  <a:lnTo>
                    <a:pt x="127076" y="93979"/>
                  </a:lnTo>
                  <a:lnTo>
                    <a:pt x="129552" y="90169"/>
                  </a:lnTo>
                  <a:lnTo>
                    <a:pt x="132905" y="87629"/>
                  </a:lnTo>
                  <a:lnTo>
                    <a:pt x="136880" y="83819"/>
                  </a:lnTo>
                  <a:lnTo>
                    <a:pt x="224878" y="83819"/>
                  </a:lnTo>
                  <a:lnTo>
                    <a:pt x="229857" y="81279"/>
                  </a:lnTo>
                  <a:lnTo>
                    <a:pt x="234619" y="76199"/>
                  </a:lnTo>
                  <a:lnTo>
                    <a:pt x="238886" y="72389"/>
                  </a:lnTo>
                  <a:lnTo>
                    <a:pt x="240804" y="69849"/>
                  </a:lnTo>
                  <a:lnTo>
                    <a:pt x="241642" y="67309"/>
                  </a:lnTo>
                  <a:lnTo>
                    <a:pt x="243852" y="66039"/>
                  </a:lnTo>
                  <a:lnTo>
                    <a:pt x="245262" y="62229"/>
                  </a:lnTo>
                  <a:lnTo>
                    <a:pt x="247065" y="59689"/>
                  </a:lnTo>
                  <a:lnTo>
                    <a:pt x="82016" y="59689"/>
                  </a:lnTo>
                  <a:lnTo>
                    <a:pt x="81724" y="55879"/>
                  </a:lnTo>
                  <a:lnTo>
                    <a:pt x="80238" y="54609"/>
                  </a:lnTo>
                  <a:close/>
                </a:path>
                <a:path w="249554" h="337819">
                  <a:moveTo>
                    <a:pt x="213271" y="92709"/>
                  </a:moveTo>
                  <a:lnTo>
                    <a:pt x="192951" y="92709"/>
                  </a:lnTo>
                  <a:lnTo>
                    <a:pt x="193598" y="93979"/>
                  </a:lnTo>
                  <a:lnTo>
                    <a:pt x="199504" y="93979"/>
                  </a:lnTo>
                  <a:lnTo>
                    <a:pt x="203987" y="95249"/>
                  </a:lnTo>
                  <a:lnTo>
                    <a:pt x="209791" y="95249"/>
                  </a:lnTo>
                  <a:lnTo>
                    <a:pt x="213271" y="92709"/>
                  </a:lnTo>
                  <a:close/>
                </a:path>
                <a:path w="249554" h="337819">
                  <a:moveTo>
                    <a:pt x="136956" y="16509"/>
                  </a:moveTo>
                  <a:lnTo>
                    <a:pt x="136029" y="16509"/>
                  </a:lnTo>
                  <a:lnTo>
                    <a:pt x="133476" y="17779"/>
                  </a:lnTo>
                  <a:lnTo>
                    <a:pt x="131051" y="19049"/>
                  </a:lnTo>
                  <a:lnTo>
                    <a:pt x="128435" y="20319"/>
                  </a:lnTo>
                  <a:lnTo>
                    <a:pt x="117372" y="25399"/>
                  </a:lnTo>
                  <a:lnTo>
                    <a:pt x="106599" y="33019"/>
                  </a:lnTo>
                  <a:lnTo>
                    <a:pt x="96132" y="39369"/>
                  </a:lnTo>
                  <a:lnTo>
                    <a:pt x="85991" y="46989"/>
                  </a:lnTo>
                  <a:lnTo>
                    <a:pt x="85712" y="46989"/>
                  </a:lnTo>
                  <a:lnTo>
                    <a:pt x="85356" y="48259"/>
                  </a:lnTo>
                  <a:lnTo>
                    <a:pt x="85851" y="48259"/>
                  </a:lnTo>
                  <a:lnTo>
                    <a:pt x="85496" y="52069"/>
                  </a:lnTo>
                  <a:lnTo>
                    <a:pt x="86702" y="55879"/>
                  </a:lnTo>
                  <a:lnTo>
                    <a:pt x="84861" y="59689"/>
                  </a:lnTo>
                  <a:lnTo>
                    <a:pt x="247065" y="59689"/>
                  </a:lnTo>
                  <a:lnTo>
                    <a:pt x="247967" y="58419"/>
                  </a:lnTo>
                  <a:lnTo>
                    <a:pt x="248196" y="54609"/>
                  </a:lnTo>
                  <a:lnTo>
                    <a:pt x="249529" y="50799"/>
                  </a:lnTo>
                  <a:lnTo>
                    <a:pt x="248843" y="45719"/>
                  </a:lnTo>
                  <a:lnTo>
                    <a:pt x="248729" y="39369"/>
                  </a:lnTo>
                  <a:lnTo>
                    <a:pt x="248615" y="36829"/>
                  </a:lnTo>
                  <a:lnTo>
                    <a:pt x="247700" y="33019"/>
                  </a:lnTo>
                  <a:lnTo>
                    <a:pt x="141503" y="33019"/>
                  </a:lnTo>
                  <a:lnTo>
                    <a:pt x="140728" y="31749"/>
                  </a:lnTo>
                  <a:lnTo>
                    <a:pt x="138950" y="27939"/>
                  </a:lnTo>
                  <a:lnTo>
                    <a:pt x="138950" y="22859"/>
                  </a:lnTo>
                  <a:lnTo>
                    <a:pt x="138302" y="17779"/>
                  </a:lnTo>
                  <a:lnTo>
                    <a:pt x="137883" y="17779"/>
                  </a:lnTo>
                  <a:lnTo>
                    <a:pt x="136956" y="16509"/>
                  </a:lnTo>
                  <a:close/>
                </a:path>
                <a:path w="249554" h="337819">
                  <a:moveTo>
                    <a:pt x="206400" y="0"/>
                  </a:moveTo>
                  <a:lnTo>
                    <a:pt x="194094" y="0"/>
                  </a:lnTo>
                  <a:lnTo>
                    <a:pt x="165176" y="5079"/>
                  </a:lnTo>
                  <a:lnTo>
                    <a:pt x="161620" y="6349"/>
                  </a:lnTo>
                  <a:lnTo>
                    <a:pt x="157860" y="6349"/>
                  </a:lnTo>
                  <a:lnTo>
                    <a:pt x="154431" y="7619"/>
                  </a:lnTo>
                  <a:lnTo>
                    <a:pt x="152374" y="7619"/>
                  </a:lnTo>
                  <a:lnTo>
                    <a:pt x="151676" y="10159"/>
                  </a:lnTo>
                  <a:lnTo>
                    <a:pt x="149961" y="10159"/>
                  </a:lnTo>
                  <a:lnTo>
                    <a:pt x="146202" y="13969"/>
                  </a:lnTo>
                  <a:lnTo>
                    <a:pt x="145478" y="20319"/>
                  </a:lnTo>
                  <a:lnTo>
                    <a:pt x="144348" y="25399"/>
                  </a:lnTo>
                  <a:lnTo>
                    <a:pt x="143357" y="27939"/>
                  </a:lnTo>
                  <a:lnTo>
                    <a:pt x="143217" y="30479"/>
                  </a:lnTo>
                  <a:lnTo>
                    <a:pt x="141503" y="33019"/>
                  </a:lnTo>
                  <a:lnTo>
                    <a:pt x="247700" y="33019"/>
                  </a:lnTo>
                  <a:lnTo>
                    <a:pt x="247395" y="31749"/>
                  </a:lnTo>
                  <a:lnTo>
                    <a:pt x="245262" y="26669"/>
                  </a:lnTo>
                  <a:lnTo>
                    <a:pt x="241642" y="21589"/>
                  </a:lnTo>
                  <a:lnTo>
                    <a:pt x="239013" y="15239"/>
                  </a:lnTo>
                  <a:lnTo>
                    <a:pt x="233984" y="11429"/>
                  </a:lnTo>
                  <a:lnTo>
                    <a:pt x="228231" y="6349"/>
                  </a:lnTo>
                  <a:lnTo>
                    <a:pt x="220764" y="2539"/>
                  </a:lnTo>
                  <a:lnTo>
                    <a:pt x="213144" y="1269"/>
                  </a:lnTo>
                  <a:lnTo>
                    <a:pt x="209791" y="1269"/>
                  </a:lnTo>
                  <a:lnTo>
                    <a:pt x="206400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8736152" y="2816695"/>
            <a:ext cx="2820670" cy="552450"/>
            <a:chOff x="8736152" y="2816695"/>
            <a:chExt cx="2820670" cy="552450"/>
          </a:xfrm>
        </p:grpSpPr>
        <p:pic>
          <p:nvPicPr>
            <p:cNvPr id="114" name="object 1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160436" y="2934721"/>
              <a:ext cx="2291826" cy="304096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742298" y="2822841"/>
              <a:ext cx="2808605" cy="540385"/>
            </a:xfrm>
            <a:custGeom>
              <a:avLst/>
              <a:gdLst/>
              <a:ahLst/>
              <a:cxnLst/>
              <a:rect l="l" t="t" r="r" b="b"/>
              <a:pathLst>
                <a:path w="2808604" h="540385">
                  <a:moveTo>
                    <a:pt x="0" y="540003"/>
                  </a:moveTo>
                  <a:lnTo>
                    <a:pt x="2808020" y="540003"/>
                  </a:lnTo>
                  <a:lnTo>
                    <a:pt x="2808020" y="0"/>
                  </a:lnTo>
                  <a:lnTo>
                    <a:pt x="0" y="0"/>
                  </a:lnTo>
                  <a:lnTo>
                    <a:pt x="0" y="540003"/>
                  </a:lnTo>
                  <a:close/>
                </a:path>
              </a:pathLst>
            </a:custGeom>
            <a:ln w="12293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812418" y="2920333"/>
              <a:ext cx="249554" cy="337820"/>
            </a:xfrm>
            <a:custGeom>
              <a:avLst/>
              <a:gdLst/>
              <a:ahLst/>
              <a:cxnLst/>
              <a:rect l="l" t="t" r="r" b="b"/>
              <a:pathLst>
                <a:path w="249554" h="337820">
                  <a:moveTo>
                    <a:pt x="13639" y="223519"/>
                  </a:moveTo>
                  <a:lnTo>
                    <a:pt x="11366" y="223519"/>
                  </a:lnTo>
                  <a:lnTo>
                    <a:pt x="17195" y="231139"/>
                  </a:lnTo>
                  <a:lnTo>
                    <a:pt x="43916" y="250189"/>
                  </a:lnTo>
                  <a:lnTo>
                    <a:pt x="45186" y="253999"/>
                  </a:lnTo>
                  <a:lnTo>
                    <a:pt x="44691" y="255269"/>
                  </a:lnTo>
                  <a:lnTo>
                    <a:pt x="45072" y="257809"/>
                  </a:lnTo>
                  <a:lnTo>
                    <a:pt x="44068" y="262889"/>
                  </a:lnTo>
                  <a:lnTo>
                    <a:pt x="44068" y="266699"/>
                  </a:lnTo>
                  <a:lnTo>
                    <a:pt x="43357" y="271779"/>
                  </a:lnTo>
                  <a:lnTo>
                    <a:pt x="39326" y="312419"/>
                  </a:lnTo>
                  <a:lnTo>
                    <a:pt x="37871" y="325119"/>
                  </a:lnTo>
                  <a:lnTo>
                    <a:pt x="36956" y="328929"/>
                  </a:lnTo>
                  <a:lnTo>
                    <a:pt x="37947" y="332739"/>
                  </a:lnTo>
                  <a:lnTo>
                    <a:pt x="38023" y="336549"/>
                  </a:lnTo>
                  <a:lnTo>
                    <a:pt x="38176" y="337819"/>
                  </a:lnTo>
                  <a:lnTo>
                    <a:pt x="40576" y="337819"/>
                  </a:lnTo>
                  <a:lnTo>
                    <a:pt x="41071" y="336549"/>
                  </a:lnTo>
                  <a:lnTo>
                    <a:pt x="41887" y="327659"/>
                  </a:lnTo>
                  <a:lnTo>
                    <a:pt x="42991" y="318769"/>
                  </a:lnTo>
                  <a:lnTo>
                    <a:pt x="44134" y="308609"/>
                  </a:lnTo>
                  <a:lnTo>
                    <a:pt x="45072" y="299719"/>
                  </a:lnTo>
                  <a:lnTo>
                    <a:pt x="46050" y="292099"/>
                  </a:lnTo>
                  <a:lnTo>
                    <a:pt x="46481" y="283209"/>
                  </a:lnTo>
                  <a:lnTo>
                    <a:pt x="48386" y="274319"/>
                  </a:lnTo>
                  <a:lnTo>
                    <a:pt x="49453" y="267969"/>
                  </a:lnTo>
                  <a:lnTo>
                    <a:pt x="49822" y="261619"/>
                  </a:lnTo>
                  <a:lnTo>
                    <a:pt x="54025" y="256539"/>
                  </a:lnTo>
                  <a:lnTo>
                    <a:pt x="88772" y="256539"/>
                  </a:lnTo>
                  <a:lnTo>
                    <a:pt x="88049" y="255269"/>
                  </a:lnTo>
                  <a:lnTo>
                    <a:pt x="88049" y="253999"/>
                  </a:lnTo>
                  <a:lnTo>
                    <a:pt x="89839" y="253999"/>
                  </a:lnTo>
                  <a:lnTo>
                    <a:pt x="99368" y="251459"/>
                  </a:lnTo>
                  <a:lnTo>
                    <a:pt x="108594" y="247649"/>
                  </a:lnTo>
                  <a:lnTo>
                    <a:pt x="117396" y="243839"/>
                  </a:lnTo>
                  <a:lnTo>
                    <a:pt x="111798" y="243839"/>
                  </a:lnTo>
                  <a:lnTo>
                    <a:pt x="103911" y="242569"/>
                  </a:lnTo>
                  <a:lnTo>
                    <a:pt x="102628" y="242569"/>
                  </a:lnTo>
                  <a:lnTo>
                    <a:pt x="102768" y="241299"/>
                  </a:lnTo>
                  <a:lnTo>
                    <a:pt x="109664" y="238759"/>
                  </a:lnTo>
                  <a:lnTo>
                    <a:pt x="116916" y="236219"/>
                  </a:lnTo>
                  <a:lnTo>
                    <a:pt x="123304" y="231139"/>
                  </a:lnTo>
                  <a:lnTo>
                    <a:pt x="126428" y="229869"/>
                  </a:lnTo>
                  <a:lnTo>
                    <a:pt x="127571" y="228599"/>
                  </a:lnTo>
                  <a:lnTo>
                    <a:pt x="51587" y="228599"/>
                  </a:lnTo>
                  <a:lnTo>
                    <a:pt x="51168" y="227329"/>
                  </a:lnTo>
                  <a:lnTo>
                    <a:pt x="51051" y="226059"/>
                  </a:lnTo>
                  <a:lnTo>
                    <a:pt x="14858" y="226059"/>
                  </a:lnTo>
                  <a:lnTo>
                    <a:pt x="13639" y="223519"/>
                  </a:lnTo>
                  <a:close/>
                </a:path>
                <a:path w="249554" h="337820">
                  <a:moveTo>
                    <a:pt x="88557" y="257809"/>
                  </a:moveTo>
                  <a:lnTo>
                    <a:pt x="70142" y="257809"/>
                  </a:lnTo>
                  <a:lnTo>
                    <a:pt x="77330" y="259079"/>
                  </a:lnTo>
                  <a:lnTo>
                    <a:pt x="86779" y="259079"/>
                  </a:lnTo>
                  <a:lnTo>
                    <a:pt x="88557" y="257809"/>
                  </a:lnTo>
                  <a:close/>
                </a:path>
                <a:path w="249554" h="337820">
                  <a:moveTo>
                    <a:pt x="91744" y="255269"/>
                  </a:moveTo>
                  <a:lnTo>
                    <a:pt x="88772" y="256539"/>
                  </a:lnTo>
                  <a:lnTo>
                    <a:pt x="57073" y="256539"/>
                  </a:lnTo>
                  <a:lnTo>
                    <a:pt x="59778" y="257809"/>
                  </a:lnTo>
                  <a:lnTo>
                    <a:pt x="90614" y="257809"/>
                  </a:lnTo>
                  <a:lnTo>
                    <a:pt x="91744" y="255269"/>
                  </a:lnTo>
                  <a:close/>
                </a:path>
                <a:path w="249554" h="337820">
                  <a:moveTo>
                    <a:pt x="126936" y="237489"/>
                  </a:moveTo>
                  <a:lnTo>
                    <a:pt x="125869" y="237489"/>
                  </a:lnTo>
                  <a:lnTo>
                    <a:pt x="118402" y="238759"/>
                  </a:lnTo>
                  <a:lnTo>
                    <a:pt x="111798" y="243839"/>
                  </a:lnTo>
                  <a:lnTo>
                    <a:pt x="117396" y="243839"/>
                  </a:lnTo>
                  <a:lnTo>
                    <a:pt x="125653" y="238759"/>
                  </a:lnTo>
                  <a:lnTo>
                    <a:pt x="126936" y="237489"/>
                  </a:lnTo>
                  <a:close/>
                </a:path>
                <a:path w="249554" h="337820">
                  <a:moveTo>
                    <a:pt x="224878" y="83819"/>
                  </a:moveTo>
                  <a:lnTo>
                    <a:pt x="136880" y="83819"/>
                  </a:lnTo>
                  <a:lnTo>
                    <a:pt x="133972" y="88899"/>
                  </a:lnTo>
                  <a:lnTo>
                    <a:pt x="129209" y="92709"/>
                  </a:lnTo>
                  <a:lnTo>
                    <a:pt x="100239" y="129539"/>
                  </a:lnTo>
                  <a:lnTo>
                    <a:pt x="87629" y="152399"/>
                  </a:lnTo>
                  <a:lnTo>
                    <a:pt x="83146" y="157479"/>
                  </a:lnTo>
                  <a:lnTo>
                    <a:pt x="79832" y="163829"/>
                  </a:lnTo>
                  <a:lnTo>
                    <a:pt x="76839" y="170179"/>
                  </a:lnTo>
                  <a:lnTo>
                    <a:pt x="73911" y="177799"/>
                  </a:lnTo>
                  <a:lnTo>
                    <a:pt x="70789" y="184149"/>
                  </a:lnTo>
                  <a:lnTo>
                    <a:pt x="66351" y="195579"/>
                  </a:lnTo>
                  <a:lnTo>
                    <a:pt x="64196" y="201929"/>
                  </a:lnTo>
                  <a:lnTo>
                    <a:pt x="62179" y="208279"/>
                  </a:lnTo>
                  <a:lnTo>
                    <a:pt x="60045" y="214629"/>
                  </a:lnTo>
                  <a:lnTo>
                    <a:pt x="57645" y="220979"/>
                  </a:lnTo>
                  <a:lnTo>
                    <a:pt x="55511" y="228599"/>
                  </a:lnTo>
                  <a:lnTo>
                    <a:pt x="127571" y="228599"/>
                  </a:lnTo>
                  <a:lnTo>
                    <a:pt x="128714" y="227329"/>
                  </a:lnTo>
                  <a:lnTo>
                    <a:pt x="131622" y="226059"/>
                  </a:lnTo>
                  <a:lnTo>
                    <a:pt x="134188" y="222249"/>
                  </a:lnTo>
                  <a:lnTo>
                    <a:pt x="138087" y="219709"/>
                  </a:lnTo>
                  <a:lnTo>
                    <a:pt x="136740" y="214629"/>
                  </a:lnTo>
                  <a:lnTo>
                    <a:pt x="142957" y="209549"/>
                  </a:lnTo>
                  <a:lnTo>
                    <a:pt x="147685" y="201929"/>
                  </a:lnTo>
                  <a:lnTo>
                    <a:pt x="151332" y="194309"/>
                  </a:lnTo>
                  <a:lnTo>
                    <a:pt x="154304" y="186689"/>
                  </a:lnTo>
                  <a:lnTo>
                    <a:pt x="155003" y="185419"/>
                  </a:lnTo>
                  <a:lnTo>
                    <a:pt x="156717" y="182879"/>
                  </a:lnTo>
                  <a:lnTo>
                    <a:pt x="155295" y="180339"/>
                  </a:lnTo>
                  <a:lnTo>
                    <a:pt x="154654" y="179069"/>
                  </a:lnTo>
                  <a:lnTo>
                    <a:pt x="150164" y="179069"/>
                  </a:lnTo>
                  <a:lnTo>
                    <a:pt x="148551" y="176529"/>
                  </a:lnTo>
                  <a:lnTo>
                    <a:pt x="158635" y="176529"/>
                  </a:lnTo>
                  <a:lnTo>
                    <a:pt x="160413" y="175259"/>
                  </a:lnTo>
                  <a:lnTo>
                    <a:pt x="162623" y="173989"/>
                  </a:lnTo>
                  <a:lnTo>
                    <a:pt x="165366" y="170179"/>
                  </a:lnTo>
                  <a:lnTo>
                    <a:pt x="164249" y="167639"/>
                  </a:lnTo>
                  <a:lnTo>
                    <a:pt x="157812" y="165099"/>
                  </a:lnTo>
                  <a:lnTo>
                    <a:pt x="150991" y="163829"/>
                  </a:lnTo>
                  <a:lnTo>
                    <a:pt x="144116" y="163829"/>
                  </a:lnTo>
                  <a:lnTo>
                    <a:pt x="137515" y="162559"/>
                  </a:lnTo>
                  <a:lnTo>
                    <a:pt x="135889" y="161289"/>
                  </a:lnTo>
                  <a:lnTo>
                    <a:pt x="133819" y="161289"/>
                  </a:lnTo>
                  <a:lnTo>
                    <a:pt x="133045" y="160019"/>
                  </a:lnTo>
                  <a:lnTo>
                    <a:pt x="136029" y="158749"/>
                  </a:lnTo>
                  <a:lnTo>
                    <a:pt x="139661" y="157479"/>
                  </a:lnTo>
                  <a:lnTo>
                    <a:pt x="158241" y="157479"/>
                  </a:lnTo>
                  <a:lnTo>
                    <a:pt x="160908" y="156209"/>
                  </a:lnTo>
                  <a:lnTo>
                    <a:pt x="184873" y="118109"/>
                  </a:lnTo>
                  <a:lnTo>
                    <a:pt x="201218" y="102869"/>
                  </a:lnTo>
                  <a:lnTo>
                    <a:pt x="200863" y="100329"/>
                  </a:lnTo>
                  <a:lnTo>
                    <a:pt x="200215" y="97789"/>
                  </a:lnTo>
                  <a:lnTo>
                    <a:pt x="197789" y="97789"/>
                  </a:lnTo>
                  <a:lnTo>
                    <a:pt x="196024" y="96519"/>
                  </a:lnTo>
                  <a:lnTo>
                    <a:pt x="194817" y="95249"/>
                  </a:lnTo>
                  <a:lnTo>
                    <a:pt x="192900" y="95249"/>
                  </a:lnTo>
                  <a:lnTo>
                    <a:pt x="192557" y="93979"/>
                  </a:lnTo>
                  <a:lnTo>
                    <a:pt x="192951" y="92709"/>
                  </a:lnTo>
                  <a:lnTo>
                    <a:pt x="213271" y="92709"/>
                  </a:lnTo>
                  <a:lnTo>
                    <a:pt x="215010" y="91439"/>
                  </a:lnTo>
                  <a:lnTo>
                    <a:pt x="220116" y="87629"/>
                  </a:lnTo>
                  <a:lnTo>
                    <a:pt x="224878" y="83819"/>
                  </a:lnTo>
                  <a:close/>
                </a:path>
                <a:path w="249554" h="337820">
                  <a:moveTo>
                    <a:pt x="647" y="184149"/>
                  </a:moveTo>
                  <a:lnTo>
                    <a:pt x="0" y="186689"/>
                  </a:lnTo>
                  <a:lnTo>
                    <a:pt x="850" y="187959"/>
                  </a:lnTo>
                  <a:lnTo>
                    <a:pt x="914" y="189229"/>
                  </a:lnTo>
                  <a:lnTo>
                    <a:pt x="1841" y="195579"/>
                  </a:lnTo>
                  <a:lnTo>
                    <a:pt x="3898" y="200659"/>
                  </a:lnTo>
                  <a:lnTo>
                    <a:pt x="6172" y="205739"/>
                  </a:lnTo>
                  <a:lnTo>
                    <a:pt x="6743" y="208279"/>
                  </a:lnTo>
                  <a:lnTo>
                    <a:pt x="8737" y="209549"/>
                  </a:lnTo>
                  <a:lnTo>
                    <a:pt x="9601" y="212089"/>
                  </a:lnTo>
                  <a:lnTo>
                    <a:pt x="11506" y="215899"/>
                  </a:lnTo>
                  <a:lnTo>
                    <a:pt x="13639" y="219709"/>
                  </a:lnTo>
                  <a:lnTo>
                    <a:pt x="15773" y="222249"/>
                  </a:lnTo>
                  <a:lnTo>
                    <a:pt x="15989" y="223519"/>
                  </a:lnTo>
                  <a:lnTo>
                    <a:pt x="17906" y="224789"/>
                  </a:lnTo>
                  <a:lnTo>
                    <a:pt x="17068" y="226059"/>
                  </a:lnTo>
                  <a:lnTo>
                    <a:pt x="51051" y="226059"/>
                  </a:lnTo>
                  <a:lnTo>
                    <a:pt x="50469" y="219709"/>
                  </a:lnTo>
                  <a:lnTo>
                    <a:pt x="53873" y="213359"/>
                  </a:lnTo>
                  <a:lnTo>
                    <a:pt x="55704" y="207009"/>
                  </a:lnTo>
                  <a:lnTo>
                    <a:pt x="12649" y="207009"/>
                  </a:lnTo>
                  <a:lnTo>
                    <a:pt x="6819" y="200659"/>
                  </a:lnTo>
                  <a:lnTo>
                    <a:pt x="4610" y="191769"/>
                  </a:lnTo>
                  <a:lnTo>
                    <a:pt x="647" y="184149"/>
                  </a:lnTo>
                  <a:close/>
                </a:path>
                <a:path w="249554" h="337820">
                  <a:moveTo>
                    <a:pt x="4610" y="167639"/>
                  </a:moveTo>
                  <a:lnTo>
                    <a:pt x="4267" y="167639"/>
                  </a:lnTo>
                  <a:lnTo>
                    <a:pt x="3695" y="168909"/>
                  </a:lnTo>
                  <a:lnTo>
                    <a:pt x="4343" y="172719"/>
                  </a:lnTo>
                  <a:lnTo>
                    <a:pt x="4114" y="173989"/>
                  </a:lnTo>
                  <a:lnTo>
                    <a:pt x="4610" y="175259"/>
                  </a:lnTo>
                  <a:lnTo>
                    <a:pt x="4343" y="176529"/>
                  </a:lnTo>
                  <a:lnTo>
                    <a:pt x="5818" y="184149"/>
                  </a:lnTo>
                  <a:lnTo>
                    <a:pt x="8166" y="191769"/>
                  </a:lnTo>
                  <a:lnTo>
                    <a:pt x="10979" y="199389"/>
                  </a:lnTo>
                  <a:lnTo>
                    <a:pt x="13855" y="207009"/>
                  </a:lnTo>
                  <a:lnTo>
                    <a:pt x="55704" y="207009"/>
                  </a:lnTo>
                  <a:lnTo>
                    <a:pt x="56070" y="205739"/>
                  </a:lnTo>
                  <a:lnTo>
                    <a:pt x="58989" y="196849"/>
                  </a:lnTo>
                  <a:lnTo>
                    <a:pt x="62210" y="189229"/>
                  </a:lnTo>
                  <a:lnTo>
                    <a:pt x="62720" y="187959"/>
                  </a:lnTo>
                  <a:lnTo>
                    <a:pt x="13220" y="187959"/>
                  </a:lnTo>
                  <a:lnTo>
                    <a:pt x="8953" y="181609"/>
                  </a:lnTo>
                  <a:lnTo>
                    <a:pt x="6896" y="175259"/>
                  </a:lnTo>
                  <a:lnTo>
                    <a:pt x="4610" y="167639"/>
                  </a:lnTo>
                  <a:close/>
                </a:path>
                <a:path w="249554" h="337820">
                  <a:moveTo>
                    <a:pt x="30200" y="110489"/>
                  </a:moveTo>
                  <a:lnTo>
                    <a:pt x="27279" y="110489"/>
                  </a:lnTo>
                  <a:lnTo>
                    <a:pt x="26504" y="113029"/>
                  </a:lnTo>
                  <a:lnTo>
                    <a:pt x="24523" y="114299"/>
                  </a:lnTo>
                  <a:lnTo>
                    <a:pt x="24155" y="116839"/>
                  </a:lnTo>
                  <a:lnTo>
                    <a:pt x="21882" y="121919"/>
                  </a:lnTo>
                  <a:lnTo>
                    <a:pt x="18834" y="128269"/>
                  </a:lnTo>
                  <a:lnTo>
                    <a:pt x="16624" y="134619"/>
                  </a:lnTo>
                  <a:lnTo>
                    <a:pt x="15849" y="135889"/>
                  </a:lnTo>
                  <a:lnTo>
                    <a:pt x="15620" y="137159"/>
                  </a:lnTo>
                  <a:lnTo>
                    <a:pt x="14858" y="137159"/>
                  </a:lnTo>
                  <a:lnTo>
                    <a:pt x="9722" y="165099"/>
                  </a:lnTo>
                  <a:lnTo>
                    <a:pt x="10180" y="172719"/>
                  </a:lnTo>
                  <a:lnTo>
                    <a:pt x="11612" y="180339"/>
                  </a:lnTo>
                  <a:lnTo>
                    <a:pt x="13855" y="187959"/>
                  </a:lnTo>
                  <a:lnTo>
                    <a:pt x="62720" y="187959"/>
                  </a:lnTo>
                  <a:lnTo>
                    <a:pt x="65775" y="180339"/>
                  </a:lnTo>
                  <a:lnTo>
                    <a:pt x="69722" y="172719"/>
                  </a:lnTo>
                  <a:lnTo>
                    <a:pt x="71488" y="167639"/>
                  </a:lnTo>
                  <a:lnTo>
                    <a:pt x="74701" y="162559"/>
                  </a:lnTo>
                  <a:lnTo>
                    <a:pt x="77190" y="158749"/>
                  </a:lnTo>
                  <a:lnTo>
                    <a:pt x="80960" y="151129"/>
                  </a:lnTo>
                  <a:lnTo>
                    <a:pt x="84915" y="144779"/>
                  </a:lnTo>
                  <a:lnTo>
                    <a:pt x="89056" y="138429"/>
                  </a:lnTo>
                  <a:lnTo>
                    <a:pt x="93383" y="133349"/>
                  </a:lnTo>
                  <a:lnTo>
                    <a:pt x="97159" y="126999"/>
                  </a:lnTo>
                  <a:lnTo>
                    <a:pt x="99170" y="124459"/>
                  </a:lnTo>
                  <a:lnTo>
                    <a:pt x="44424" y="124459"/>
                  </a:lnTo>
                  <a:lnTo>
                    <a:pt x="38734" y="120649"/>
                  </a:lnTo>
                  <a:lnTo>
                    <a:pt x="34975" y="115569"/>
                  </a:lnTo>
                  <a:lnTo>
                    <a:pt x="30200" y="110489"/>
                  </a:lnTo>
                  <a:close/>
                </a:path>
                <a:path w="249554" h="337820">
                  <a:moveTo>
                    <a:pt x="154012" y="177799"/>
                  </a:moveTo>
                  <a:lnTo>
                    <a:pt x="150164" y="179069"/>
                  </a:lnTo>
                  <a:lnTo>
                    <a:pt x="154654" y="179069"/>
                  </a:lnTo>
                  <a:lnTo>
                    <a:pt x="154012" y="177799"/>
                  </a:lnTo>
                  <a:close/>
                </a:path>
                <a:path w="249554" h="337820">
                  <a:moveTo>
                    <a:pt x="158635" y="176529"/>
                  </a:moveTo>
                  <a:lnTo>
                    <a:pt x="152526" y="176529"/>
                  </a:lnTo>
                  <a:lnTo>
                    <a:pt x="156857" y="177799"/>
                  </a:lnTo>
                  <a:lnTo>
                    <a:pt x="158635" y="176529"/>
                  </a:lnTo>
                  <a:close/>
                </a:path>
                <a:path w="249554" h="337820">
                  <a:moveTo>
                    <a:pt x="158241" y="157479"/>
                  </a:moveTo>
                  <a:lnTo>
                    <a:pt x="148831" y="157479"/>
                  </a:lnTo>
                  <a:lnTo>
                    <a:pt x="155574" y="158749"/>
                  </a:lnTo>
                  <a:lnTo>
                    <a:pt x="158241" y="157479"/>
                  </a:lnTo>
                  <a:close/>
                </a:path>
                <a:path w="249554" h="337820">
                  <a:moveTo>
                    <a:pt x="80238" y="54609"/>
                  </a:moveTo>
                  <a:lnTo>
                    <a:pt x="77254" y="54609"/>
                  </a:lnTo>
                  <a:lnTo>
                    <a:pt x="77685" y="55879"/>
                  </a:lnTo>
                  <a:lnTo>
                    <a:pt x="76898" y="57149"/>
                  </a:lnTo>
                  <a:lnTo>
                    <a:pt x="72986" y="64769"/>
                  </a:lnTo>
                  <a:lnTo>
                    <a:pt x="64096" y="64769"/>
                  </a:lnTo>
                  <a:lnTo>
                    <a:pt x="60121" y="71119"/>
                  </a:lnTo>
                  <a:lnTo>
                    <a:pt x="55283" y="74929"/>
                  </a:lnTo>
                  <a:lnTo>
                    <a:pt x="52450" y="80009"/>
                  </a:lnTo>
                  <a:lnTo>
                    <a:pt x="48615" y="83819"/>
                  </a:lnTo>
                  <a:lnTo>
                    <a:pt x="46253" y="90169"/>
                  </a:lnTo>
                  <a:lnTo>
                    <a:pt x="40500" y="92709"/>
                  </a:lnTo>
                  <a:lnTo>
                    <a:pt x="37871" y="99059"/>
                  </a:lnTo>
                  <a:lnTo>
                    <a:pt x="37528" y="100329"/>
                  </a:lnTo>
                  <a:lnTo>
                    <a:pt x="37795" y="101599"/>
                  </a:lnTo>
                  <a:lnTo>
                    <a:pt x="38519" y="102869"/>
                  </a:lnTo>
                  <a:lnTo>
                    <a:pt x="38938" y="109219"/>
                  </a:lnTo>
                  <a:lnTo>
                    <a:pt x="41859" y="114299"/>
                  </a:lnTo>
                  <a:lnTo>
                    <a:pt x="44132" y="120649"/>
                  </a:lnTo>
                  <a:lnTo>
                    <a:pt x="43853" y="121919"/>
                  </a:lnTo>
                  <a:lnTo>
                    <a:pt x="46405" y="123189"/>
                  </a:lnTo>
                  <a:lnTo>
                    <a:pt x="44424" y="124459"/>
                  </a:lnTo>
                  <a:lnTo>
                    <a:pt x="99170" y="124459"/>
                  </a:lnTo>
                  <a:lnTo>
                    <a:pt x="101180" y="121919"/>
                  </a:lnTo>
                  <a:lnTo>
                    <a:pt x="105373" y="116839"/>
                  </a:lnTo>
                  <a:lnTo>
                    <a:pt x="109664" y="111759"/>
                  </a:lnTo>
                  <a:lnTo>
                    <a:pt x="113715" y="106679"/>
                  </a:lnTo>
                  <a:lnTo>
                    <a:pt x="119468" y="101599"/>
                  </a:lnTo>
                  <a:lnTo>
                    <a:pt x="123875" y="96519"/>
                  </a:lnTo>
                  <a:lnTo>
                    <a:pt x="127076" y="93979"/>
                  </a:lnTo>
                  <a:lnTo>
                    <a:pt x="129552" y="90169"/>
                  </a:lnTo>
                  <a:lnTo>
                    <a:pt x="132905" y="87629"/>
                  </a:lnTo>
                  <a:lnTo>
                    <a:pt x="136880" y="83819"/>
                  </a:lnTo>
                  <a:lnTo>
                    <a:pt x="224878" y="83819"/>
                  </a:lnTo>
                  <a:lnTo>
                    <a:pt x="229857" y="81279"/>
                  </a:lnTo>
                  <a:lnTo>
                    <a:pt x="234619" y="76199"/>
                  </a:lnTo>
                  <a:lnTo>
                    <a:pt x="238886" y="72389"/>
                  </a:lnTo>
                  <a:lnTo>
                    <a:pt x="240804" y="69849"/>
                  </a:lnTo>
                  <a:lnTo>
                    <a:pt x="241642" y="67309"/>
                  </a:lnTo>
                  <a:lnTo>
                    <a:pt x="243852" y="66039"/>
                  </a:lnTo>
                  <a:lnTo>
                    <a:pt x="245262" y="62229"/>
                  </a:lnTo>
                  <a:lnTo>
                    <a:pt x="247065" y="59689"/>
                  </a:lnTo>
                  <a:lnTo>
                    <a:pt x="82016" y="59689"/>
                  </a:lnTo>
                  <a:lnTo>
                    <a:pt x="81724" y="55879"/>
                  </a:lnTo>
                  <a:lnTo>
                    <a:pt x="80238" y="54609"/>
                  </a:lnTo>
                  <a:close/>
                </a:path>
                <a:path w="249554" h="337820">
                  <a:moveTo>
                    <a:pt x="213271" y="92709"/>
                  </a:moveTo>
                  <a:lnTo>
                    <a:pt x="192951" y="92709"/>
                  </a:lnTo>
                  <a:lnTo>
                    <a:pt x="193598" y="93979"/>
                  </a:lnTo>
                  <a:lnTo>
                    <a:pt x="199504" y="93979"/>
                  </a:lnTo>
                  <a:lnTo>
                    <a:pt x="203987" y="95249"/>
                  </a:lnTo>
                  <a:lnTo>
                    <a:pt x="209791" y="95249"/>
                  </a:lnTo>
                  <a:lnTo>
                    <a:pt x="213271" y="92709"/>
                  </a:lnTo>
                  <a:close/>
                </a:path>
                <a:path w="249554" h="337820">
                  <a:moveTo>
                    <a:pt x="136956" y="16509"/>
                  </a:moveTo>
                  <a:lnTo>
                    <a:pt x="136029" y="16509"/>
                  </a:lnTo>
                  <a:lnTo>
                    <a:pt x="133476" y="17779"/>
                  </a:lnTo>
                  <a:lnTo>
                    <a:pt x="131051" y="19049"/>
                  </a:lnTo>
                  <a:lnTo>
                    <a:pt x="128435" y="20319"/>
                  </a:lnTo>
                  <a:lnTo>
                    <a:pt x="117372" y="25399"/>
                  </a:lnTo>
                  <a:lnTo>
                    <a:pt x="106599" y="33019"/>
                  </a:lnTo>
                  <a:lnTo>
                    <a:pt x="96132" y="39369"/>
                  </a:lnTo>
                  <a:lnTo>
                    <a:pt x="85991" y="46989"/>
                  </a:lnTo>
                  <a:lnTo>
                    <a:pt x="85712" y="46989"/>
                  </a:lnTo>
                  <a:lnTo>
                    <a:pt x="85356" y="48259"/>
                  </a:lnTo>
                  <a:lnTo>
                    <a:pt x="85851" y="48259"/>
                  </a:lnTo>
                  <a:lnTo>
                    <a:pt x="85496" y="52069"/>
                  </a:lnTo>
                  <a:lnTo>
                    <a:pt x="86702" y="55879"/>
                  </a:lnTo>
                  <a:lnTo>
                    <a:pt x="84861" y="59689"/>
                  </a:lnTo>
                  <a:lnTo>
                    <a:pt x="247065" y="59689"/>
                  </a:lnTo>
                  <a:lnTo>
                    <a:pt x="247967" y="58419"/>
                  </a:lnTo>
                  <a:lnTo>
                    <a:pt x="248196" y="54609"/>
                  </a:lnTo>
                  <a:lnTo>
                    <a:pt x="249529" y="50799"/>
                  </a:lnTo>
                  <a:lnTo>
                    <a:pt x="248843" y="45719"/>
                  </a:lnTo>
                  <a:lnTo>
                    <a:pt x="248729" y="39369"/>
                  </a:lnTo>
                  <a:lnTo>
                    <a:pt x="248615" y="36829"/>
                  </a:lnTo>
                  <a:lnTo>
                    <a:pt x="247700" y="33019"/>
                  </a:lnTo>
                  <a:lnTo>
                    <a:pt x="141503" y="33019"/>
                  </a:lnTo>
                  <a:lnTo>
                    <a:pt x="140728" y="31749"/>
                  </a:lnTo>
                  <a:lnTo>
                    <a:pt x="138950" y="27939"/>
                  </a:lnTo>
                  <a:lnTo>
                    <a:pt x="138950" y="22859"/>
                  </a:lnTo>
                  <a:lnTo>
                    <a:pt x="138302" y="17779"/>
                  </a:lnTo>
                  <a:lnTo>
                    <a:pt x="137883" y="17779"/>
                  </a:lnTo>
                  <a:lnTo>
                    <a:pt x="136956" y="16509"/>
                  </a:lnTo>
                  <a:close/>
                </a:path>
                <a:path w="249554" h="337820">
                  <a:moveTo>
                    <a:pt x="206400" y="0"/>
                  </a:moveTo>
                  <a:lnTo>
                    <a:pt x="194094" y="0"/>
                  </a:lnTo>
                  <a:lnTo>
                    <a:pt x="165176" y="5079"/>
                  </a:lnTo>
                  <a:lnTo>
                    <a:pt x="161620" y="6349"/>
                  </a:lnTo>
                  <a:lnTo>
                    <a:pt x="157860" y="6349"/>
                  </a:lnTo>
                  <a:lnTo>
                    <a:pt x="154431" y="7619"/>
                  </a:lnTo>
                  <a:lnTo>
                    <a:pt x="152374" y="7619"/>
                  </a:lnTo>
                  <a:lnTo>
                    <a:pt x="151676" y="10159"/>
                  </a:lnTo>
                  <a:lnTo>
                    <a:pt x="149961" y="10159"/>
                  </a:lnTo>
                  <a:lnTo>
                    <a:pt x="146202" y="13969"/>
                  </a:lnTo>
                  <a:lnTo>
                    <a:pt x="145478" y="20319"/>
                  </a:lnTo>
                  <a:lnTo>
                    <a:pt x="144348" y="25399"/>
                  </a:lnTo>
                  <a:lnTo>
                    <a:pt x="143357" y="27939"/>
                  </a:lnTo>
                  <a:lnTo>
                    <a:pt x="143217" y="30479"/>
                  </a:lnTo>
                  <a:lnTo>
                    <a:pt x="141503" y="33019"/>
                  </a:lnTo>
                  <a:lnTo>
                    <a:pt x="247700" y="33019"/>
                  </a:lnTo>
                  <a:lnTo>
                    <a:pt x="247395" y="31749"/>
                  </a:lnTo>
                  <a:lnTo>
                    <a:pt x="245262" y="26669"/>
                  </a:lnTo>
                  <a:lnTo>
                    <a:pt x="241642" y="21589"/>
                  </a:lnTo>
                  <a:lnTo>
                    <a:pt x="239013" y="15239"/>
                  </a:lnTo>
                  <a:lnTo>
                    <a:pt x="233984" y="11429"/>
                  </a:lnTo>
                  <a:lnTo>
                    <a:pt x="228231" y="6349"/>
                  </a:lnTo>
                  <a:lnTo>
                    <a:pt x="220764" y="2539"/>
                  </a:lnTo>
                  <a:lnTo>
                    <a:pt x="213144" y="1269"/>
                  </a:lnTo>
                  <a:lnTo>
                    <a:pt x="209791" y="1269"/>
                  </a:lnTo>
                  <a:lnTo>
                    <a:pt x="206400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/>
          <p:nvPr/>
        </p:nvSpPr>
        <p:spPr>
          <a:xfrm>
            <a:off x="2467331" y="3975215"/>
            <a:ext cx="698500" cy="948690"/>
          </a:xfrm>
          <a:custGeom>
            <a:avLst/>
            <a:gdLst/>
            <a:ahLst/>
            <a:cxnLst/>
            <a:rect l="l" t="t" r="r" b="b"/>
            <a:pathLst>
              <a:path w="698500" h="948689">
                <a:moveTo>
                  <a:pt x="38226" y="626110"/>
                </a:moveTo>
                <a:lnTo>
                  <a:pt x="31876" y="627379"/>
                </a:lnTo>
                <a:lnTo>
                  <a:pt x="31876" y="628650"/>
                </a:lnTo>
                <a:lnTo>
                  <a:pt x="66305" y="665479"/>
                </a:lnTo>
                <a:lnTo>
                  <a:pt x="107162" y="695960"/>
                </a:lnTo>
                <a:lnTo>
                  <a:pt x="123088" y="703579"/>
                </a:lnTo>
                <a:lnTo>
                  <a:pt x="126669" y="711200"/>
                </a:lnTo>
                <a:lnTo>
                  <a:pt x="125272" y="715010"/>
                </a:lnTo>
                <a:lnTo>
                  <a:pt x="126314" y="723900"/>
                </a:lnTo>
                <a:lnTo>
                  <a:pt x="124660" y="732790"/>
                </a:lnTo>
                <a:lnTo>
                  <a:pt x="123610" y="742950"/>
                </a:lnTo>
                <a:lnTo>
                  <a:pt x="122715" y="753110"/>
                </a:lnTo>
                <a:lnTo>
                  <a:pt x="121526" y="763269"/>
                </a:lnTo>
                <a:lnTo>
                  <a:pt x="117664" y="800100"/>
                </a:lnTo>
                <a:lnTo>
                  <a:pt x="113985" y="838200"/>
                </a:lnTo>
                <a:lnTo>
                  <a:pt x="110235" y="875030"/>
                </a:lnTo>
                <a:lnTo>
                  <a:pt x="106159" y="913130"/>
                </a:lnTo>
                <a:lnTo>
                  <a:pt x="105108" y="920750"/>
                </a:lnTo>
                <a:lnTo>
                  <a:pt x="105325" y="928369"/>
                </a:lnTo>
                <a:lnTo>
                  <a:pt x="106064" y="937260"/>
                </a:lnTo>
                <a:lnTo>
                  <a:pt x="106578" y="944880"/>
                </a:lnTo>
                <a:lnTo>
                  <a:pt x="106997" y="947419"/>
                </a:lnTo>
                <a:lnTo>
                  <a:pt x="108381" y="947419"/>
                </a:lnTo>
                <a:lnTo>
                  <a:pt x="113144" y="948689"/>
                </a:lnTo>
                <a:lnTo>
                  <a:pt x="113741" y="947419"/>
                </a:lnTo>
                <a:lnTo>
                  <a:pt x="115125" y="946150"/>
                </a:lnTo>
                <a:lnTo>
                  <a:pt x="117400" y="919480"/>
                </a:lnTo>
                <a:lnTo>
                  <a:pt x="120486" y="892810"/>
                </a:lnTo>
                <a:lnTo>
                  <a:pt x="123689" y="866139"/>
                </a:lnTo>
                <a:lnTo>
                  <a:pt x="126314" y="840739"/>
                </a:lnTo>
                <a:lnTo>
                  <a:pt x="128179" y="822960"/>
                </a:lnTo>
                <a:lnTo>
                  <a:pt x="129998" y="805179"/>
                </a:lnTo>
                <a:lnTo>
                  <a:pt x="132306" y="787400"/>
                </a:lnTo>
                <a:lnTo>
                  <a:pt x="135635" y="769619"/>
                </a:lnTo>
                <a:lnTo>
                  <a:pt x="137709" y="756919"/>
                </a:lnTo>
                <a:lnTo>
                  <a:pt x="140233" y="744219"/>
                </a:lnTo>
                <a:lnTo>
                  <a:pt x="144404" y="731519"/>
                </a:lnTo>
                <a:lnTo>
                  <a:pt x="151422" y="720090"/>
                </a:lnTo>
                <a:lnTo>
                  <a:pt x="255242" y="720090"/>
                </a:lnTo>
                <a:lnTo>
                  <a:pt x="255882" y="718819"/>
                </a:lnTo>
                <a:lnTo>
                  <a:pt x="248818" y="718819"/>
                </a:lnTo>
                <a:lnTo>
                  <a:pt x="246799" y="715010"/>
                </a:lnTo>
                <a:lnTo>
                  <a:pt x="246799" y="711200"/>
                </a:lnTo>
                <a:lnTo>
                  <a:pt x="251815" y="711200"/>
                </a:lnTo>
                <a:lnTo>
                  <a:pt x="278515" y="704850"/>
                </a:lnTo>
                <a:lnTo>
                  <a:pt x="304379" y="695960"/>
                </a:lnTo>
                <a:lnTo>
                  <a:pt x="329059" y="685800"/>
                </a:lnTo>
                <a:lnTo>
                  <a:pt x="334846" y="681990"/>
                </a:lnTo>
                <a:lnTo>
                  <a:pt x="291223" y="681990"/>
                </a:lnTo>
                <a:lnTo>
                  <a:pt x="290055" y="680719"/>
                </a:lnTo>
                <a:lnTo>
                  <a:pt x="287655" y="680719"/>
                </a:lnTo>
                <a:lnTo>
                  <a:pt x="288035" y="678179"/>
                </a:lnTo>
                <a:lnTo>
                  <a:pt x="317349" y="665479"/>
                </a:lnTo>
                <a:lnTo>
                  <a:pt x="331771" y="657860"/>
                </a:lnTo>
                <a:lnTo>
                  <a:pt x="345605" y="650240"/>
                </a:lnTo>
                <a:lnTo>
                  <a:pt x="351791" y="646429"/>
                </a:lnTo>
                <a:lnTo>
                  <a:pt x="356059" y="642619"/>
                </a:lnTo>
                <a:lnTo>
                  <a:pt x="149199" y="642619"/>
                </a:lnTo>
                <a:lnTo>
                  <a:pt x="147218" y="641350"/>
                </a:lnTo>
                <a:lnTo>
                  <a:pt x="144602" y="641350"/>
                </a:lnTo>
                <a:lnTo>
                  <a:pt x="143421" y="638810"/>
                </a:lnTo>
                <a:lnTo>
                  <a:pt x="143569" y="633729"/>
                </a:lnTo>
                <a:lnTo>
                  <a:pt x="41643" y="633729"/>
                </a:lnTo>
                <a:lnTo>
                  <a:pt x="38226" y="626110"/>
                </a:lnTo>
                <a:close/>
              </a:path>
              <a:path w="698500" h="948689">
                <a:moveTo>
                  <a:pt x="255242" y="720090"/>
                </a:moveTo>
                <a:lnTo>
                  <a:pt x="159969" y="720090"/>
                </a:lnTo>
                <a:lnTo>
                  <a:pt x="167551" y="722629"/>
                </a:lnTo>
                <a:lnTo>
                  <a:pt x="175679" y="722629"/>
                </a:lnTo>
                <a:lnTo>
                  <a:pt x="221843" y="726440"/>
                </a:lnTo>
                <a:lnTo>
                  <a:pt x="237070" y="726440"/>
                </a:lnTo>
                <a:lnTo>
                  <a:pt x="243230" y="727710"/>
                </a:lnTo>
                <a:lnTo>
                  <a:pt x="248196" y="725169"/>
                </a:lnTo>
                <a:lnTo>
                  <a:pt x="253961" y="722629"/>
                </a:lnTo>
                <a:lnTo>
                  <a:pt x="255242" y="720090"/>
                </a:lnTo>
                <a:close/>
              </a:path>
              <a:path w="698500" h="948689">
                <a:moveTo>
                  <a:pt x="257162" y="716279"/>
                </a:moveTo>
                <a:lnTo>
                  <a:pt x="248818" y="718819"/>
                </a:lnTo>
                <a:lnTo>
                  <a:pt x="255882" y="718819"/>
                </a:lnTo>
                <a:lnTo>
                  <a:pt x="257162" y="716279"/>
                </a:lnTo>
                <a:close/>
              </a:path>
              <a:path w="698500" h="948689">
                <a:moveTo>
                  <a:pt x="251815" y="711200"/>
                </a:moveTo>
                <a:lnTo>
                  <a:pt x="246799" y="711200"/>
                </a:lnTo>
                <a:lnTo>
                  <a:pt x="249999" y="712469"/>
                </a:lnTo>
                <a:lnTo>
                  <a:pt x="251815" y="711200"/>
                </a:lnTo>
                <a:close/>
              </a:path>
              <a:path w="698500" h="948689">
                <a:moveTo>
                  <a:pt x="352793" y="665479"/>
                </a:moveTo>
                <a:lnTo>
                  <a:pt x="322456" y="675640"/>
                </a:lnTo>
                <a:lnTo>
                  <a:pt x="307234" y="679450"/>
                </a:lnTo>
                <a:lnTo>
                  <a:pt x="291223" y="681990"/>
                </a:lnTo>
                <a:lnTo>
                  <a:pt x="334846" y="681990"/>
                </a:lnTo>
                <a:lnTo>
                  <a:pt x="352209" y="670560"/>
                </a:lnTo>
                <a:lnTo>
                  <a:pt x="351993" y="669290"/>
                </a:lnTo>
                <a:lnTo>
                  <a:pt x="355777" y="666750"/>
                </a:lnTo>
                <a:lnTo>
                  <a:pt x="352793" y="665479"/>
                </a:lnTo>
                <a:close/>
              </a:path>
              <a:path w="698500" h="948689">
                <a:moveTo>
                  <a:pt x="628602" y="237489"/>
                </a:moveTo>
                <a:lnTo>
                  <a:pt x="383666" y="237489"/>
                </a:lnTo>
                <a:lnTo>
                  <a:pt x="376707" y="246379"/>
                </a:lnTo>
                <a:lnTo>
                  <a:pt x="368668" y="253999"/>
                </a:lnTo>
                <a:lnTo>
                  <a:pt x="360410" y="262889"/>
                </a:lnTo>
                <a:lnTo>
                  <a:pt x="352793" y="270509"/>
                </a:lnTo>
                <a:lnTo>
                  <a:pt x="328051" y="300989"/>
                </a:lnTo>
                <a:lnTo>
                  <a:pt x="303985" y="331469"/>
                </a:lnTo>
                <a:lnTo>
                  <a:pt x="280964" y="361949"/>
                </a:lnTo>
                <a:lnTo>
                  <a:pt x="259359" y="394969"/>
                </a:lnTo>
                <a:lnTo>
                  <a:pt x="247048" y="419099"/>
                </a:lnTo>
                <a:lnTo>
                  <a:pt x="241008" y="430530"/>
                </a:lnTo>
                <a:lnTo>
                  <a:pt x="233032" y="441959"/>
                </a:lnTo>
                <a:lnTo>
                  <a:pt x="223743" y="459739"/>
                </a:lnTo>
                <a:lnTo>
                  <a:pt x="215360" y="478789"/>
                </a:lnTo>
                <a:lnTo>
                  <a:pt x="207157" y="497839"/>
                </a:lnTo>
                <a:lnTo>
                  <a:pt x="198412" y="515619"/>
                </a:lnTo>
                <a:lnTo>
                  <a:pt x="185962" y="549910"/>
                </a:lnTo>
                <a:lnTo>
                  <a:pt x="179931" y="566419"/>
                </a:lnTo>
                <a:lnTo>
                  <a:pt x="169689" y="598169"/>
                </a:lnTo>
                <a:lnTo>
                  <a:pt x="160193" y="626110"/>
                </a:lnTo>
                <a:lnTo>
                  <a:pt x="155587" y="640079"/>
                </a:lnTo>
                <a:lnTo>
                  <a:pt x="153784" y="641350"/>
                </a:lnTo>
                <a:lnTo>
                  <a:pt x="151587" y="642619"/>
                </a:lnTo>
                <a:lnTo>
                  <a:pt x="356059" y="642619"/>
                </a:lnTo>
                <a:lnTo>
                  <a:pt x="357482" y="641350"/>
                </a:lnTo>
                <a:lnTo>
                  <a:pt x="363064" y="637540"/>
                </a:lnTo>
                <a:lnTo>
                  <a:pt x="368922" y="632460"/>
                </a:lnTo>
                <a:lnTo>
                  <a:pt x="374725" y="626110"/>
                </a:lnTo>
                <a:lnTo>
                  <a:pt x="380203" y="619760"/>
                </a:lnTo>
                <a:lnTo>
                  <a:pt x="383627" y="612140"/>
                </a:lnTo>
                <a:lnTo>
                  <a:pt x="383273" y="603250"/>
                </a:lnTo>
                <a:lnTo>
                  <a:pt x="400683" y="586740"/>
                </a:lnTo>
                <a:lnTo>
                  <a:pt x="413934" y="567690"/>
                </a:lnTo>
                <a:lnTo>
                  <a:pt x="424160" y="546100"/>
                </a:lnTo>
                <a:lnTo>
                  <a:pt x="432498" y="525780"/>
                </a:lnTo>
                <a:lnTo>
                  <a:pt x="434454" y="519430"/>
                </a:lnTo>
                <a:lnTo>
                  <a:pt x="439242" y="514349"/>
                </a:lnTo>
                <a:lnTo>
                  <a:pt x="435279" y="507999"/>
                </a:lnTo>
                <a:lnTo>
                  <a:pt x="431433" y="502919"/>
                </a:lnTo>
                <a:lnTo>
                  <a:pt x="420722" y="500380"/>
                </a:lnTo>
                <a:lnTo>
                  <a:pt x="416369" y="496569"/>
                </a:lnTo>
                <a:lnTo>
                  <a:pt x="433430" y="496569"/>
                </a:lnTo>
                <a:lnTo>
                  <a:pt x="441781" y="495299"/>
                </a:lnTo>
                <a:lnTo>
                  <a:pt x="449605" y="492759"/>
                </a:lnTo>
                <a:lnTo>
                  <a:pt x="454338" y="488949"/>
                </a:lnTo>
                <a:lnTo>
                  <a:pt x="458485" y="482599"/>
                </a:lnTo>
                <a:lnTo>
                  <a:pt x="460885" y="476249"/>
                </a:lnTo>
                <a:lnTo>
                  <a:pt x="460375" y="469899"/>
                </a:lnTo>
                <a:lnTo>
                  <a:pt x="442326" y="464819"/>
                </a:lnTo>
                <a:lnTo>
                  <a:pt x="423203" y="461009"/>
                </a:lnTo>
                <a:lnTo>
                  <a:pt x="403930" y="458469"/>
                </a:lnTo>
                <a:lnTo>
                  <a:pt x="385432" y="454659"/>
                </a:lnTo>
                <a:lnTo>
                  <a:pt x="375069" y="454659"/>
                </a:lnTo>
                <a:lnTo>
                  <a:pt x="372922" y="450849"/>
                </a:lnTo>
                <a:lnTo>
                  <a:pt x="379500" y="447039"/>
                </a:lnTo>
                <a:lnTo>
                  <a:pt x="386627" y="444499"/>
                </a:lnTo>
                <a:lnTo>
                  <a:pt x="394166" y="443230"/>
                </a:lnTo>
                <a:lnTo>
                  <a:pt x="401980" y="443230"/>
                </a:lnTo>
                <a:lnTo>
                  <a:pt x="413927" y="441959"/>
                </a:lnTo>
                <a:lnTo>
                  <a:pt x="426561" y="441959"/>
                </a:lnTo>
                <a:lnTo>
                  <a:pt x="439156" y="440689"/>
                </a:lnTo>
                <a:lnTo>
                  <a:pt x="450989" y="438149"/>
                </a:lnTo>
                <a:lnTo>
                  <a:pt x="465415" y="410209"/>
                </a:lnTo>
                <a:lnTo>
                  <a:pt x="481131" y="383539"/>
                </a:lnTo>
                <a:lnTo>
                  <a:pt x="498568" y="356869"/>
                </a:lnTo>
                <a:lnTo>
                  <a:pt x="518159" y="331469"/>
                </a:lnTo>
                <a:lnTo>
                  <a:pt x="526737" y="322580"/>
                </a:lnTo>
                <a:lnTo>
                  <a:pt x="534971" y="313689"/>
                </a:lnTo>
                <a:lnTo>
                  <a:pt x="543506" y="304799"/>
                </a:lnTo>
                <a:lnTo>
                  <a:pt x="552983" y="295909"/>
                </a:lnTo>
                <a:lnTo>
                  <a:pt x="557580" y="292099"/>
                </a:lnTo>
                <a:lnTo>
                  <a:pt x="563968" y="289559"/>
                </a:lnTo>
                <a:lnTo>
                  <a:pt x="562991" y="281939"/>
                </a:lnTo>
                <a:lnTo>
                  <a:pt x="561187" y="275589"/>
                </a:lnTo>
                <a:lnTo>
                  <a:pt x="554380" y="273049"/>
                </a:lnTo>
                <a:lnTo>
                  <a:pt x="549440" y="270509"/>
                </a:lnTo>
                <a:lnTo>
                  <a:pt x="546036" y="269239"/>
                </a:lnTo>
                <a:lnTo>
                  <a:pt x="540677" y="267969"/>
                </a:lnTo>
                <a:lnTo>
                  <a:pt x="539711" y="262889"/>
                </a:lnTo>
                <a:lnTo>
                  <a:pt x="540816" y="261619"/>
                </a:lnTo>
                <a:lnTo>
                  <a:pt x="594555" y="261619"/>
                </a:lnTo>
                <a:lnTo>
                  <a:pt x="598911" y="259079"/>
                </a:lnTo>
                <a:lnTo>
                  <a:pt x="609628" y="251459"/>
                </a:lnTo>
                <a:lnTo>
                  <a:pt x="620112" y="243839"/>
                </a:lnTo>
                <a:lnTo>
                  <a:pt x="628602" y="237489"/>
                </a:lnTo>
                <a:close/>
              </a:path>
              <a:path w="698500" h="948689">
                <a:moveTo>
                  <a:pt x="1803" y="518159"/>
                </a:moveTo>
                <a:lnTo>
                  <a:pt x="0" y="523239"/>
                </a:lnTo>
                <a:lnTo>
                  <a:pt x="2400" y="527049"/>
                </a:lnTo>
                <a:lnTo>
                  <a:pt x="2565" y="532130"/>
                </a:lnTo>
                <a:lnTo>
                  <a:pt x="5078" y="543560"/>
                </a:lnTo>
                <a:lnTo>
                  <a:pt x="8532" y="554990"/>
                </a:lnTo>
                <a:lnTo>
                  <a:pt x="12689" y="566419"/>
                </a:lnTo>
                <a:lnTo>
                  <a:pt x="17310" y="576579"/>
                </a:lnTo>
                <a:lnTo>
                  <a:pt x="18910" y="584200"/>
                </a:lnTo>
                <a:lnTo>
                  <a:pt x="24498" y="589279"/>
                </a:lnTo>
                <a:lnTo>
                  <a:pt x="26898" y="595629"/>
                </a:lnTo>
                <a:lnTo>
                  <a:pt x="31023" y="603250"/>
                </a:lnTo>
                <a:lnTo>
                  <a:pt x="35321" y="609600"/>
                </a:lnTo>
                <a:lnTo>
                  <a:pt x="39739" y="617219"/>
                </a:lnTo>
                <a:lnTo>
                  <a:pt x="44221" y="623569"/>
                </a:lnTo>
                <a:lnTo>
                  <a:pt x="44805" y="627379"/>
                </a:lnTo>
                <a:lnTo>
                  <a:pt x="50190" y="629919"/>
                </a:lnTo>
                <a:lnTo>
                  <a:pt x="47828" y="633729"/>
                </a:lnTo>
                <a:lnTo>
                  <a:pt x="143569" y="633729"/>
                </a:lnTo>
                <a:lnTo>
                  <a:pt x="143865" y="623569"/>
                </a:lnTo>
                <a:lnTo>
                  <a:pt x="147237" y="607060"/>
                </a:lnTo>
                <a:lnTo>
                  <a:pt x="152132" y="591819"/>
                </a:lnTo>
                <a:lnTo>
                  <a:pt x="155477" y="581660"/>
                </a:lnTo>
                <a:lnTo>
                  <a:pt x="37261" y="581660"/>
                </a:lnTo>
                <a:lnTo>
                  <a:pt x="35458" y="580390"/>
                </a:lnTo>
                <a:lnTo>
                  <a:pt x="24874" y="566419"/>
                </a:lnTo>
                <a:lnTo>
                  <a:pt x="16678" y="549910"/>
                </a:lnTo>
                <a:lnTo>
                  <a:pt x="9458" y="534669"/>
                </a:lnTo>
                <a:lnTo>
                  <a:pt x="1803" y="518159"/>
                </a:lnTo>
                <a:close/>
              </a:path>
              <a:path w="698500" h="948689">
                <a:moveTo>
                  <a:pt x="12928" y="469899"/>
                </a:moveTo>
                <a:lnTo>
                  <a:pt x="11963" y="469899"/>
                </a:lnTo>
                <a:lnTo>
                  <a:pt x="10363" y="474980"/>
                </a:lnTo>
                <a:lnTo>
                  <a:pt x="11531" y="481330"/>
                </a:lnTo>
                <a:lnTo>
                  <a:pt x="12166" y="486409"/>
                </a:lnTo>
                <a:lnTo>
                  <a:pt x="11531" y="487680"/>
                </a:lnTo>
                <a:lnTo>
                  <a:pt x="12928" y="491489"/>
                </a:lnTo>
                <a:lnTo>
                  <a:pt x="12166" y="494030"/>
                </a:lnTo>
                <a:lnTo>
                  <a:pt x="16310" y="516889"/>
                </a:lnTo>
                <a:lnTo>
                  <a:pt x="22885" y="538480"/>
                </a:lnTo>
                <a:lnTo>
                  <a:pt x="30765" y="560069"/>
                </a:lnTo>
                <a:lnTo>
                  <a:pt x="38823" y="580390"/>
                </a:lnTo>
                <a:lnTo>
                  <a:pt x="37261" y="581660"/>
                </a:lnTo>
                <a:lnTo>
                  <a:pt x="155477" y="581660"/>
                </a:lnTo>
                <a:lnTo>
                  <a:pt x="157149" y="576579"/>
                </a:lnTo>
                <a:lnTo>
                  <a:pt x="165334" y="552450"/>
                </a:lnTo>
                <a:lnTo>
                  <a:pt x="174364" y="529590"/>
                </a:lnTo>
                <a:lnTo>
                  <a:pt x="174919" y="528319"/>
                </a:lnTo>
                <a:lnTo>
                  <a:pt x="37058" y="528319"/>
                </a:lnTo>
                <a:lnTo>
                  <a:pt x="29141" y="514349"/>
                </a:lnTo>
                <a:lnTo>
                  <a:pt x="22907" y="500380"/>
                </a:lnTo>
                <a:lnTo>
                  <a:pt x="17716" y="485139"/>
                </a:lnTo>
                <a:lnTo>
                  <a:pt x="12928" y="469899"/>
                </a:lnTo>
                <a:close/>
              </a:path>
              <a:path w="698500" h="948689">
                <a:moveTo>
                  <a:pt x="84645" y="309880"/>
                </a:moveTo>
                <a:lnTo>
                  <a:pt x="77685" y="309880"/>
                </a:lnTo>
                <a:lnTo>
                  <a:pt x="76479" y="312419"/>
                </a:lnTo>
                <a:lnTo>
                  <a:pt x="74282" y="317499"/>
                </a:lnTo>
                <a:lnTo>
                  <a:pt x="68719" y="320039"/>
                </a:lnTo>
                <a:lnTo>
                  <a:pt x="67716" y="326389"/>
                </a:lnTo>
                <a:lnTo>
                  <a:pt x="62587" y="339089"/>
                </a:lnTo>
                <a:lnTo>
                  <a:pt x="57083" y="351789"/>
                </a:lnTo>
                <a:lnTo>
                  <a:pt x="51621" y="364489"/>
                </a:lnTo>
                <a:lnTo>
                  <a:pt x="46621" y="377189"/>
                </a:lnTo>
                <a:lnTo>
                  <a:pt x="44424" y="379730"/>
                </a:lnTo>
                <a:lnTo>
                  <a:pt x="43802" y="383539"/>
                </a:lnTo>
                <a:lnTo>
                  <a:pt x="30316" y="424180"/>
                </a:lnTo>
                <a:lnTo>
                  <a:pt x="27110" y="458469"/>
                </a:lnTo>
                <a:lnTo>
                  <a:pt x="27123" y="461009"/>
                </a:lnTo>
                <a:lnTo>
                  <a:pt x="28540" y="482599"/>
                </a:lnTo>
                <a:lnTo>
                  <a:pt x="32549" y="505459"/>
                </a:lnTo>
                <a:lnTo>
                  <a:pt x="38823" y="527049"/>
                </a:lnTo>
                <a:lnTo>
                  <a:pt x="38226" y="527049"/>
                </a:lnTo>
                <a:lnTo>
                  <a:pt x="37642" y="528319"/>
                </a:lnTo>
                <a:lnTo>
                  <a:pt x="174919" y="528319"/>
                </a:lnTo>
                <a:lnTo>
                  <a:pt x="184356" y="506730"/>
                </a:lnTo>
                <a:lnTo>
                  <a:pt x="195427" y="483869"/>
                </a:lnTo>
                <a:lnTo>
                  <a:pt x="199799" y="473709"/>
                </a:lnTo>
                <a:lnTo>
                  <a:pt x="205125" y="463549"/>
                </a:lnTo>
                <a:lnTo>
                  <a:pt x="210834" y="453389"/>
                </a:lnTo>
                <a:lnTo>
                  <a:pt x="216357" y="444499"/>
                </a:lnTo>
                <a:lnTo>
                  <a:pt x="226914" y="425449"/>
                </a:lnTo>
                <a:lnTo>
                  <a:pt x="237996" y="407669"/>
                </a:lnTo>
                <a:lnTo>
                  <a:pt x="249609" y="389889"/>
                </a:lnTo>
                <a:lnTo>
                  <a:pt x="261759" y="373380"/>
                </a:lnTo>
                <a:lnTo>
                  <a:pt x="272332" y="356869"/>
                </a:lnTo>
                <a:lnTo>
                  <a:pt x="279495" y="347980"/>
                </a:lnTo>
                <a:lnTo>
                  <a:pt x="124510" y="347980"/>
                </a:lnTo>
                <a:lnTo>
                  <a:pt x="113433" y="340359"/>
                </a:lnTo>
                <a:lnTo>
                  <a:pt x="103611" y="330199"/>
                </a:lnTo>
                <a:lnTo>
                  <a:pt x="94273" y="320039"/>
                </a:lnTo>
                <a:lnTo>
                  <a:pt x="84645" y="309880"/>
                </a:lnTo>
                <a:close/>
              </a:path>
              <a:path w="698500" h="948689">
                <a:moveTo>
                  <a:pt x="221919" y="152399"/>
                </a:moveTo>
                <a:lnTo>
                  <a:pt x="216534" y="152399"/>
                </a:lnTo>
                <a:lnTo>
                  <a:pt x="217741" y="158749"/>
                </a:lnTo>
                <a:lnTo>
                  <a:pt x="215519" y="162559"/>
                </a:lnTo>
                <a:lnTo>
                  <a:pt x="205120" y="173989"/>
                </a:lnTo>
                <a:lnTo>
                  <a:pt x="179014" y="189229"/>
                </a:lnTo>
                <a:lnTo>
                  <a:pt x="159270" y="208279"/>
                </a:lnTo>
                <a:lnTo>
                  <a:pt x="151334" y="217169"/>
                </a:lnTo>
                <a:lnTo>
                  <a:pt x="143925" y="227329"/>
                </a:lnTo>
                <a:lnTo>
                  <a:pt x="136258" y="236219"/>
                </a:lnTo>
                <a:lnTo>
                  <a:pt x="129805" y="247649"/>
                </a:lnTo>
                <a:lnTo>
                  <a:pt x="121494" y="257809"/>
                </a:lnTo>
                <a:lnTo>
                  <a:pt x="113041" y="266699"/>
                </a:lnTo>
                <a:lnTo>
                  <a:pt x="106159" y="278130"/>
                </a:lnTo>
                <a:lnTo>
                  <a:pt x="105181" y="281939"/>
                </a:lnTo>
                <a:lnTo>
                  <a:pt x="105943" y="285749"/>
                </a:lnTo>
                <a:lnTo>
                  <a:pt x="107975" y="289559"/>
                </a:lnTo>
                <a:lnTo>
                  <a:pt x="110026" y="302259"/>
                </a:lnTo>
                <a:lnTo>
                  <a:pt x="113880" y="313689"/>
                </a:lnTo>
                <a:lnTo>
                  <a:pt x="118716" y="326389"/>
                </a:lnTo>
                <a:lnTo>
                  <a:pt x="123710" y="337819"/>
                </a:lnTo>
                <a:lnTo>
                  <a:pt x="122910" y="341630"/>
                </a:lnTo>
                <a:lnTo>
                  <a:pt x="130073" y="345439"/>
                </a:lnTo>
                <a:lnTo>
                  <a:pt x="124510" y="347980"/>
                </a:lnTo>
                <a:lnTo>
                  <a:pt x="279495" y="347980"/>
                </a:lnTo>
                <a:lnTo>
                  <a:pt x="283589" y="342899"/>
                </a:lnTo>
                <a:lnTo>
                  <a:pt x="295329" y="327659"/>
                </a:lnTo>
                <a:lnTo>
                  <a:pt x="307352" y="312419"/>
                </a:lnTo>
                <a:lnTo>
                  <a:pt x="316636" y="302259"/>
                </a:lnTo>
                <a:lnTo>
                  <a:pt x="326905" y="290830"/>
                </a:lnTo>
                <a:lnTo>
                  <a:pt x="337358" y="280669"/>
                </a:lnTo>
                <a:lnTo>
                  <a:pt x="347192" y="270509"/>
                </a:lnTo>
                <a:lnTo>
                  <a:pt x="353615" y="265430"/>
                </a:lnTo>
                <a:lnTo>
                  <a:pt x="359695" y="259079"/>
                </a:lnTo>
                <a:lnTo>
                  <a:pt x="365852" y="252729"/>
                </a:lnTo>
                <a:lnTo>
                  <a:pt x="372503" y="247649"/>
                </a:lnTo>
                <a:lnTo>
                  <a:pt x="383666" y="237489"/>
                </a:lnTo>
                <a:lnTo>
                  <a:pt x="628602" y="237489"/>
                </a:lnTo>
                <a:lnTo>
                  <a:pt x="630301" y="236219"/>
                </a:lnTo>
                <a:lnTo>
                  <a:pt x="640649" y="228599"/>
                </a:lnTo>
                <a:lnTo>
                  <a:pt x="650692" y="220979"/>
                </a:lnTo>
                <a:lnTo>
                  <a:pt x="660356" y="212089"/>
                </a:lnTo>
                <a:lnTo>
                  <a:pt x="669569" y="203199"/>
                </a:lnTo>
                <a:lnTo>
                  <a:pt x="674928" y="198119"/>
                </a:lnTo>
                <a:lnTo>
                  <a:pt x="677291" y="190499"/>
                </a:lnTo>
                <a:lnTo>
                  <a:pt x="683475" y="185419"/>
                </a:lnTo>
                <a:lnTo>
                  <a:pt x="686961" y="176529"/>
                </a:lnTo>
                <a:lnTo>
                  <a:pt x="690811" y="168909"/>
                </a:lnTo>
                <a:lnTo>
                  <a:pt x="691349" y="167639"/>
                </a:lnTo>
                <a:lnTo>
                  <a:pt x="229869" y="167639"/>
                </a:lnTo>
                <a:lnTo>
                  <a:pt x="229082" y="157479"/>
                </a:lnTo>
                <a:lnTo>
                  <a:pt x="224904" y="153669"/>
                </a:lnTo>
                <a:lnTo>
                  <a:pt x="221919" y="152399"/>
                </a:lnTo>
                <a:close/>
              </a:path>
              <a:path w="698500" h="948689">
                <a:moveTo>
                  <a:pt x="592378" y="262889"/>
                </a:moveTo>
                <a:lnTo>
                  <a:pt x="544220" y="262889"/>
                </a:lnTo>
                <a:lnTo>
                  <a:pt x="565626" y="265430"/>
                </a:lnTo>
                <a:lnTo>
                  <a:pt x="588022" y="265430"/>
                </a:lnTo>
                <a:lnTo>
                  <a:pt x="592378" y="262889"/>
                </a:lnTo>
                <a:close/>
              </a:path>
              <a:path w="698500" h="948689">
                <a:moveTo>
                  <a:pt x="594555" y="261619"/>
                </a:moveTo>
                <a:lnTo>
                  <a:pt x="540816" y="261619"/>
                </a:lnTo>
                <a:lnTo>
                  <a:pt x="542620" y="264159"/>
                </a:lnTo>
                <a:lnTo>
                  <a:pt x="544220" y="262889"/>
                </a:lnTo>
                <a:lnTo>
                  <a:pt x="592378" y="262889"/>
                </a:lnTo>
                <a:lnTo>
                  <a:pt x="594555" y="261619"/>
                </a:lnTo>
                <a:close/>
              </a:path>
              <a:path w="698500" h="948689">
                <a:moveTo>
                  <a:pt x="383870" y="46989"/>
                </a:moveTo>
                <a:lnTo>
                  <a:pt x="381266" y="46989"/>
                </a:lnTo>
                <a:lnTo>
                  <a:pt x="374103" y="50799"/>
                </a:lnTo>
                <a:lnTo>
                  <a:pt x="367322" y="54609"/>
                </a:lnTo>
                <a:lnTo>
                  <a:pt x="359981" y="57149"/>
                </a:lnTo>
                <a:lnTo>
                  <a:pt x="298788" y="91439"/>
                </a:lnTo>
                <a:lnTo>
                  <a:pt x="241033" y="132079"/>
                </a:lnTo>
                <a:lnTo>
                  <a:pt x="240233" y="133349"/>
                </a:lnTo>
                <a:lnTo>
                  <a:pt x="239229" y="134620"/>
                </a:lnTo>
                <a:lnTo>
                  <a:pt x="240614" y="135889"/>
                </a:lnTo>
                <a:lnTo>
                  <a:pt x="240551" y="144779"/>
                </a:lnTo>
                <a:lnTo>
                  <a:pt x="240804" y="151129"/>
                </a:lnTo>
                <a:lnTo>
                  <a:pt x="240317" y="160019"/>
                </a:lnTo>
                <a:lnTo>
                  <a:pt x="237832" y="166369"/>
                </a:lnTo>
                <a:lnTo>
                  <a:pt x="229869" y="167639"/>
                </a:lnTo>
                <a:lnTo>
                  <a:pt x="691349" y="167639"/>
                </a:lnTo>
                <a:lnTo>
                  <a:pt x="694036" y="161289"/>
                </a:lnTo>
                <a:lnTo>
                  <a:pt x="695642" y="152399"/>
                </a:lnTo>
                <a:lnTo>
                  <a:pt x="697512" y="144779"/>
                </a:lnTo>
                <a:lnTo>
                  <a:pt x="696466" y="106679"/>
                </a:lnTo>
                <a:lnTo>
                  <a:pt x="693448" y="92709"/>
                </a:lnTo>
                <a:lnTo>
                  <a:pt x="396633" y="92709"/>
                </a:lnTo>
                <a:lnTo>
                  <a:pt x="394436" y="91439"/>
                </a:lnTo>
                <a:lnTo>
                  <a:pt x="391537" y="82549"/>
                </a:lnTo>
                <a:lnTo>
                  <a:pt x="389864" y="72389"/>
                </a:lnTo>
                <a:lnTo>
                  <a:pt x="388782" y="62229"/>
                </a:lnTo>
                <a:lnTo>
                  <a:pt x="387654" y="52070"/>
                </a:lnTo>
                <a:lnTo>
                  <a:pt x="386473" y="49529"/>
                </a:lnTo>
                <a:lnTo>
                  <a:pt x="383870" y="46989"/>
                </a:lnTo>
                <a:close/>
              </a:path>
              <a:path w="698500" h="948689">
                <a:moveTo>
                  <a:pt x="427075" y="22859"/>
                </a:moveTo>
                <a:lnTo>
                  <a:pt x="425132" y="29209"/>
                </a:lnTo>
                <a:lnTo>
                  <a:pt x="420331" y="30479"/>
                </a:lnTo>
                <a:lnTo>
                  <a:pt x="413858" y="39370"/>
                </a:lnTo>
                <a:lnTo>
                  <a:pt x="409681" y="49529"/>
                </a:lnTo>
                <a:lnTo>
                  <a:pt x="406892" y="59689"/>
                </a:lnTo>
                <a:lnTo>
                  <a:pt x="404583" y="71120"/>
                </a:lnTo>
                <a:lnTo>
                  <a:pt x="401802" y="77470"/>
                </a:lnTo>
                <a:lnTo>
                  <a:pt x="401421" y="86359"/>
                </a:lnTo>
                <a:lnTo>
                  <a:pt x="396633" y="92709"/>
                </a:lnTo>
                <a:lnTo>
                  <a:pt x="693448" y="92709"/>
                </a:lnTo>
                <a:lnTo>
                  <a:pt x="691438" y="85089"/>
                </a:lnTo>
                <a:lnTo>
                  <a:pt x="687438" y="74929"/>
                </a:lnTo>
                <a:lnTo>
                  <a:pt x="680200" y="64770"/>
                </a:lnTo>
                <a:lnTo>
                  <a:pt x="673111" y="53339"/>
                </a:lnTo>
                <a:lnTo>
                  <a:pt x="665276" y="43179"/>
                </a:lnTo>
                <a:lnTo>
                  <a:pt x="655802" y="33020"/>
                </a:lnTo>
                <a:lnTo>
                  <a:pt x="644491" y="24129"/>
                </a:lnTo>
                <a:lnTo>
                  <a:pt x="432854" y="24129"/>
                </a:lnTo>
                <a:lnTo>
                  <a:pt x="427075" y="22859"/>
                </a:lnTo>
                <a:close/>
              </a:path>
              <a:path w="698500" h="948689">
                <a:moveTo>
                  <a:pt x="583260" y="1270"/>
                </a:moveTo>
                <a:lnTo>
                  <a:pt x="544017" y="1270"/>
                </a:lnTo>
                <a:lnTo>
                  <a:pt x="502832" y="6349"/>
                </a:lnTo>
                <a:lnTo>
                  <a:pt x="482668" y="10159"/>
                </a:lnTo>
                <a:lnTo>
                  <a:pt x="462953" y="15239"/>
                </a:lnTo>
                <a:lnTo>
                  <a:pt x="455403" y="16509"/>
                </a:lnTo>
                <a:lnTo>
                  <a:pt x="440203" y="21589"/>
                </a:lnTo>
                <a:lnTo>
                  <a:pt x="432854" y="24129"/>
                </a:lnTo>
                <a:lnTo>
                  <a:pt x="644491" y="24129"/>
                </a:lnTo>
                <a:lnTo>
                  <a:pt x="642876" y="22859"/>
                </a:lnTo>
                <a:lnTo>
                  <a:pt x="628562" y="15239"/>
                </a:lnTo>
                <a:lnTo>
                  <a:pt x="613270" y="8889"/>
                </a:lnTo>
                <a:lnTo>
                  <a:pt x="597407" y="3809"/>
                </a:lnTo>
                <a:lnTo>
                  <a:pt x="583260" y="1270"/>
                </a:lnTo>
                <a:close/>
              </a:path>
              <a:path w="698500" h="948689">
                <a:moveTo>
                  <a:pt x="562942" y="0"/>
                </a:moveTo>
                <a:lnTo>
                  <a:pt x="556512" y="1270"/>
                </a:lnTo>
                <a:lnTo>
                  <a:pt x="569112" y="1270"/>
                </a:lnTo>
                <a:lnTo>
                  <a:pt x="562942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792831" y="2120401"/>
            <a:ext cx="80645" cy="78740"/>
          </a:xfrm>
          <a:custGeom>
            <a:avLst/>
            <a:gdLst/>
            <a:ahLst/>
            <a:cxnLst/>
            <a:rect l="l" t="t" r="r" b="b"/>
            <a:pathLst>
              <a:path w="80645" h="78739">
                <a:moveTo>
                  <a:pt x="29041" y="0"/>
                </a:moveTo>
                <a:lnTo>
                  <a:pt x="24888" y="2024"/>
                </a:lnTo>
                <a:lnTo>
                  <a:pt x="21120" y="8035"/>
                </a:lnTo>
                <a:lnTo>
                  <a:pt x="14964" y="9866"/>
                </a:lnTo>
                <a:lnTo>
                  <a:pt x="8326" y="9423"/>
                </a:lnTo>
                <a:lnTo>
                  <a:pt x="2805" y="10118"/>
                </a:lnTo>
                <a:lnTo>
                  <a:pt x="0" y="15363"/>
                </a:lnTo>
                <a:lnTo>
                  <a:pt x="5727" y="19567"/>
                </a:lnTo>
                <a:lnTo>
                  <a:pt x="15506" y="15859"/>
                </a:lnTo>
                <a:lnTo>
                  <a:pt x="17030" y="22666"/>
                </a:lnTo>
                <a:lnTo>
                  <a:pt x="15609" y="29947"/>
                </a:lnTo>
                <a:lnTo>
                  <a:pt x="10691" y="37850"/>
                </a:lnTo>
                <a:lnTo>
                  <a:pt x="5895" y="45871"/>
                </a:lnTo>
                <a:lnTo>
                  <a:pt x="4838" y="53501"/>
                </a:lnTo>
                <a:lnTo>
                  <a:pt x="10753" y="53011"/>
                </a:lnTo>
                <a:lnTo>
                  <a:pt x="15887" y="49896"/>
                </a:lnTo>
                <a:lnTo>
                  <a:pt x="20783" y="45745"/>
                </a:lnTo>
                <a:lnTo>
                  <a:pt x="25984" y="42148"/>
                </a:lnTo>
                <a:lnTo>
                  <a:pt x="34080" y="39042"/>
                </a:lnTo>
                <a:lnTo>
                  <a:pt x="42494" y="37715"/>
                </a:lnTo>
                <a:lnTo>
                  <a:pt x="51383" y="38208"/>
                </a:lnTo>
                <a:lnTo>
                  <a:pt x="60909" y="40560"/>
                </a:lnTo>
                <a:lnTo>
                  <a:pt x="67292" y="50071"/>
                </a:lnTo>
                <a:lnTo>
                  <a:pt x="65292" y="59040"/>
                </a:lnTo>
                <a:lnTo>
                  <a:pt x="57446" y="66069"/>
                </a:lnTo>
                <a:lnTo>
                  <a:pt x="46291" y="69757"/>
                </a:lnTo>
                <a:lnTo>
                  <a:pt x="36935" y="69699"/>
                </a:lnTo>
                <a:lnTo>
                  <a:pt x="27425" y="68616"/>
                </a:lnTo>
                <a:lnTo>
                  <a:pt x="18820" y="68716"/>
                </a:lnTo>
                <a:lnTo>
                  <a:pt x="12179" y="72209"/>
                </a:lnTo>
                <a:lnTo>
                  <a:pt x="17355" y="76644"/>
                </a:lnTo>
                <a:lnTo>
                  <a:pt x="25927" y="78416"/>
                </a:lnTo>
                <a:lnTo>
                  <a:pt x="35946" y="78506"/>
                </a:lnTo>
                <a:lnTo>
                  <a:pt x="45465" y="77898"/>
                </a:lnTo>
                <a:lnTo>
                  <a:pt x="62043" y="73109"/>
                </a:lnTo>
                <a:lnTo>
                  <a:pt x="73034" y="62914"/>
                </a:lnTo>
                <a:lnTo>
                  <a:pt x="76134" y="49453"/>
                </a:lnTo>
                <a:lnTo>
                  <a:pt x="69037" y="34871"/>
                </a:lnTo>
                <a:lnTo>
                  <a:pt x="64020" y="34655"/>
                </a:lnTo>
                <a:lnTo>
                  <a:pt x="62242" y="29905"/>
                </a:lnTo>
                <a:lnTo>
                  <a:pt x="56819" y="28394"/>
                </a:lnTo>
                <a:lnTo>
                  <a:pt x="49003" y="27643"/>
                </a:lnTo>
                <a:lnTo>
                  <a:pt x="40884" y="28378"/>
                </a:lnTo>
                <a:lnTo>
                  <a:pt x="33227" y="28708"/>
                </a:lnTo>
                <a:lnTo>
                  <a:pt x="26796" y="26743"/>
                </a:lnTo>
                <a:lnTo>
                  <a:pt x="37526" y="19508"/>
                </a:lnTo>
                <a:lnTo>
                  <a:pt x="54024" y="18940"/>
                </a:lnTo>
                <a:lnTo>
                  <a:pt x="70300" y="19022"/>
                </a:lnTo>
                <a:lnTo>
                  <a:pt x="80365" y="13738"/>
                </a:lnTo>
                <a:lnTo>
                  <a:pt x="75916" y="11297"/>
                </a:lnTo>
                <a:lnTo>
                  <a:pt x="69121" y="11195"/>
                </a:lnTo>
                <a:lnTo>
                  <a:pt x="62061" y="11345"/>
                </a:lnTo>
                <a:lnTo>
                  <a:pt x="56819" y="9661"/>
                </a:lnTo>
                <a:lnTo>
                  <a:pt x="49758" y="12544"/>
                </a:lnTo>
                <a:lnTo>
                  <a:pt x="42316" y="9509"/>
                </a:lnTo>
                <a:lnTo>
                  <a:pt x="35725" y="9661"/>
                </a:lnTo>
                <a:lnTo>
                  <a:pt x="32885" y="2399"/>
                </a:lnTo>
                <a:lnTo>
                  <a:pt x="2904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960944" y="2122985"/>
            <a:ext cx="82550" cy="78105"/>
          </a:xfrm>
          <a:custGeom>
            <a:avLst/>
            <a:gdLst/>
            <a:ahLst/>
            <a:cxnLst/>
            <a:rect l="l" t="t" r="r" b="b"/>
            <a:pathLst>
              <a:path w="82550" h="78105">
                <a:moveTo>
                  <a:pt x="24384" y="0"/>
                </a:moveTo>
                <a:lnTo>
                  <a:pt x="6826" y="36280"/>
                </a:lnTo>
                <a:lnTo>
                  <a:pt x="0" y="76111"/>
                </a:lnTo>
                <a:lnTo>
                  <a:pt x="9805" y="66378"/>
                </a:lnTo>
                <a:lnTo>
                  <a:pt x="17633" y="54160"/>
                </a:lnTo>
                <a:lnTo>
                  <a:pt x="26596" y="43583"/>
                </a:lnTo>
                <a:lnTo>
                  <a:pt x="39801" y="38773"/>
                </a:lnTo>
                <a:lnTo>
                  <a:pt x="40241" y="51819"/>
                </a:lnTo>
                <a:lnTo>
                  <a:pt x="41498" y="64685"/>
                </a:lnTo>
                <a:lnTo>
                  <a:pt x="46368" y="74340"/>
                </a:lnTo>
                <a:lnTo>
                  <a:pt x="57645" y="77749"/>
                </a:lnTo>
                <a:lnTo>
                  <a:pt x="69957" y="72634"/>
                </a:lnTo>
                <a:lnTo>
                  <a:pt x="78390" y="60877"/>
                </a:lnTo>
                <a:lnTo>
                  <a:pt x="82337" y="45777"/>
                </a:lnTo>
                <a:lnTo>
                  <a:pt x="81191" y="30632"/>
                </a:lnTo>
                <a:lnTo>
                  <a:pt x="76068" y="33321"/>
                </a:lnTo>
                <a:lnTo>
                  <a:pt x="74445" y="38849"/>
                </a:lnTo>
                <a:lnTo>
                  <a:pt x="74363" y="45548"/>
                </a:lnTo>
                <a:lnTo>
                  <a:pt x="73863" y="51752"/>
                </a:lnTo>
                <a:lnTo>
                  <a:pt x="71025" y="58497"/>
                </a:lnTo>
                <a:lnTo>
                  <a:pt x="66319" y="63661"/>
                </a:lnTo>
                <a:lnTo>
                  <a:pt x="60107" y="66525"/>
                </a:lnTo>
                <a:lnTo>
                  <a:pt x="52755" y="66370"/>
                </a:lnTo>
                <a:lnTo>
                  <a:pt x="48895" y="54536"/>
                </a:lnTo>
                <a:lnTo>
                  <a:pt x="48509" y="40624"/>
                </a:lnTo>
                <a:lnTo>
                  <a:pt x="45581" y="29640"/>
                </a:lnTo>
                <a:lnTo>
                  <a:pt x="34099" y="26593"/>
                </a:lnTo>
                <a:lnTo>
                  <a:pt x="28676" y="27355"/>
                </a:lnTo>
                <a:lnTo>
                  <a:pt x="26873" y="32689"/>
                </a:lnTo>
                <a:lnTo>
                  <a:pt x="20269" y="33896"/>
                </a:lnTo>
                <a:lnTo>
                  <a:pt x="21405" y="25030"/>
                </a:lnTo>
                <a:lnTo>
                  <a:pt x="26362" y="9489"/>
                </a:lnTo>
                <a:lnTo>
                  <a:pt x="26784" y="1409"/>
                </a:lnTo>
                <a:lnTo>
                  <a:pt x="24866" y="1409"/>
                </a:lnTo>
                <a:lnTo>
                  <a:pt x="2438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3129139" y="2123565"/>
            <a:ext cx="77038" cy="7552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3280879" y="2027645"/>
            <a:ext cx="433101" cy="179568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12878089" y="2133338"/>
            <a:ext cx="80010" cy="67945"/>
          </a:xfrm>
          <a:custGeom>
            <a:avLst/>
            <a:gdLst/>
            <a:ahLst/>
            <a:cxnLst/>
            <a:rect l="l" t="t" r="r" b="b"/>
            <a:pathLst>
              <a:path w="80009" h="67944">
                <a:moveTo>
                  <a:pt x="30860" y="0"/>
                </a:moveTo>
                <a:lnTo>
                  <a:pt x="29235" y="0"/>
                </a:lnTo>
                <a:lnTo>
                  <a:pt x="24701" y="5905"/>
                </a:lnTo>
                <a:lnTo>
                  <a:pt x="32753" y="7429"/>
                </a:lnTo>
                <a:lnTo>
                  <a:pt x="32499" y="13804"/>
                </a:lnTo>
                <a:lnTo>
                  <a:pt x="30937" y="17132"/>
                </a:lnTo>
                <a:lnTo>
                  <a:pt x="28701" y="15798"/>
                </a:lnTo>
                <a:lnTo>
                  <a:pt x="23533" y="16243"/>
                </a:lnTo>
                <a:lnTo>
                  <a:pt x="18580" y="13639"/>
                </a:lnTo>
                <a:lnTo>
                  <a:pt x="18135" y="3962"/>
                </a:lnTo>
                <a:lnTo>
                  <a:pt x="10553" y="6451"/>
                </a:lnTo>
                <a:lnTo>
                  <a:pt x="9194" y="14516"/>
                </a:lnTo>
                <a:lnTo>
                  <a:pt x="14071" y="16306"/>
                </a:lnTo>
                <a:lnTo>
                  <a:pt x="11531" y="29400"/>
                </a:lnTo>
                <a:lnTo>
                  <a:pt x="1092" y="27165"/>
                </a:lnTo>
                <a:lnTo>
                  <a:pt x="0" y="35737"/>
                </a:lnTo>
                <a:lnTo>
                  <a:pt x="4914" y="41529"/>
                </a:lnTo>
                <a:lnTo>
                  <a:pt x="11290" y="33934"/>
                </a:lnTo>
                <a:lnTo>
                  <a:pt x="18707" y="34899"/>
                </a:lnTo>
                <a:lnTo>
                  <a:pt x="23487" y="42274"/>
                </a:lnTo>
                <a:lnTo>
                  <a:pt x="26468" y="51463"/>
                </a:lnTo>
                <a:lnTo>
                  <a:pt x="29613" y="60495"/>
                </a:lnTo>
                <a:lnTo>
                  <a:pt x="34886" y="67398"/>
                </a:lnTo>
                <a:lnTo>
                  <a:pt x="37625" y="58045"/>
                </a:lnTo>
                <a:lnTo>
                  <a:pt x="35490" y="48875"/>
                </a:lnTo>
                <a:lnTo>
                  <a:pt x="31640" y="39420"/>
                </a:lnTo>
                <a:lnTo>
                  <a:pt x="29235" y="29210"/>
                </a:lnTo>
                <a:lnTo>
                  <a:pt x="34312" y="24918"/>
                </a:lnTo>
                <a:lnTo>
                  <a:pt x="40670" y="24823"/>
                </a:lnTo>
                <a:lnTo>
                  <a:pt x="47196" y="27122"/>
                </a:lnTo>
                <a:lnTo>
                  <a:pt x="52781" y="30010"/>
                </a:lnTo>
                <a:lnTo>
                  <a:pt x="56997" y="27622"/>
                </a:lnTo>
                <a:lnTo>
                  <a:pt x="54241" y="23266"/>
                </a:lnTo>
                <a:lnTo>
                  <a:pt x="56832" y="19456"/>
                </a:lnTo>
                <a:lnTo>
                  <a:pt x="66291" y="20121"/>
                </a:lnTo>
                <a:lnTo>
                  <a:pt x="70732" y="26295"/>
                </a:lnTo>
                <a:lnTo>
                  <a:pt x="70259" y="34326"/>
                </a:lnTo>
                <a:lnTo>
                  <a:pt x="64973" y="40563"/>
                </a:lnTo>
                <a:lnTo>
                  <a:pt x="57965" y="42140"/>
                </a:lnTo>
                <a:lnTo>
                  <a:pt x="50234" y="41871"/>
                </a:lnTo>
                <a:lnTo>
                  <a:pt x="43170" y="42374"/>
                </a:lnTo>
                <a:lnTo>
                  <a:pt x="38163" y="46266"/>
                </a:lnTo>
                <a:lnTo>
                  <a:pt x="49810" y="51189"/>
                </a:lnTo>
                <a:lnTo>
                  <a:pt x="62949" y="50312"/>
                </a:lnTo>
                <a:lnTo>
                  <a:pt x="74051" y="44371"/>
                </a:lnTo>
                <a:lnTo>
                  <a:pt x="79590" y="34099"/>
                </a:lnTo>
                <a:lnTo>
                  <a:pt x="78826" y="24538"/>
                </a:lnTo>
                <a:lnTo>
                  <a:pt x="74312" y="16632"/>
                </a:lnTo>
                <a:lnTo>
                  <a:pt x="66548" y="11166"/>
                </a:lnTo>
                <a:lnTo>
                  <a:pt x="56032" y="8928"/>
                </a:lnTo>
                <a:lnTo>
                  <a:pt x="48679" y="9940"/>
                </a:lnTo>
                <a:lnTo>
                  <a:pt x="42603" y="7188"/>
                </a:lnTo>
                <a:lnTo>
                  <a:pt x="36949" y="3073"/>
                </a:lnTo>
                <a:lnTo>
                  <a:pt x="30860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654785" y="2074279"/>
            <a:ext cx="130175" cy="125730"/>
          </a:xfrm>
          <a:custGeom>
            <a:avLst/>
            <a:gdLst/>
            <a:ahLst/>
            <a:cxnLst/>
            <a:rect l="l" t="t" r="r" b="b"/>
            <a:pathLst>
              <a:path w="130175" h="125730">
                <a:moveTo>
                  <a:pt x="113144" y="113430"/>
                </a:moveTo>
                <a:lnTo>
                  <a:pt x="62534" y="113430"/>
                </a:lnTo>
                <a:lnTo>
                  <a:pt x="77256" y="118425"/>
                </a:lnTo>
                <a:lnTo>
                  <a:pt x="93095" y="122954"/>
                </a:lnTo>
                <a:lnTo>
                  <a:pt x="109685" y="125366"/>
                </a:lnTo>
                <a:lnTo>
                  <a:pt x="126657" y="124009"/>
                </a:lnTo>
                <a:lnTo>
                  <a:pt x="126657" y="117520"/>
                </a:lnTo>
                <a:lnTo>
                  <a:pt x="117141" y="114115"/>
                </a:lnTo>
                <a:lnTo>
                  <a:pt x="113144" y="113430"/>
                </a:lnTo>
                <a:close/>
              </a:path>
              <a:path w="130175" h="125730">
                <a:moveTo>
                  <a:pt x="48783" y="93961"/>
                </a:moveTo>
                <a:lnTo>
                  <a:pt x="35737" y="93961"/>
                </a:lnTo>
                <a:lnTo>
                  <a:pt x="39484" y="94939"/>
                </a:lnTo>
                <a:lnTo>
                  <a:pt x="42214" y="98914"/>
                </a:lnTo>
                <a:lnTo>
                  <a:pt x="43840" y="103702"/>
                </a:lnTo>
                <a:lnTo>
                  <a:pt x="33577" y="108864"/>
                </a:lnTo>
                <a:lnTo>
                  <a:pt x="19638" y="109714"/>
                </a:lnTo>
                <a:lnTo>
                  <a:pt x="6841" y="111419"/>
                </a:lnTo>
                <a:lnTo>
                  <a:pt x="0" y="119145"/>
                </a:lnTo>
                <a:lnTo>
                  <a:pt x="5401" y="122391"/>
                </a:lnTo>
                <a:lnTo>
                  <a:pt x="12142" y="123479"/>
                </a:lnTo>
                <a:lnTo>
                  <a:pt x="55093" y="115231"/>
                </a:lnTo>
                <a:lnTo>
                  <a:pt x="62534" y="113430"/>
                </a:lnTo>
                <a:lnTo>
                  <a:pt x="113144" y="113430"/>
                </a:lnTo>
                <a:lnTo>
                  <a:pt x="96819" y="110554"/>
                </a:lnTo>
                <a:lnTo>
                  <a:pt x="91828" y="108604"/>
                </a:lnTo>
                <a:lnTo>
                  <a:pt x="62534" y="108604"/>
                </a:lnTo>
                <a:lnTo>
                  <a:pt x="57090" y="104976"/>
                </a:lnTo>
                <a:lnTo>
                  <a:pt x="50085" y="96925"/>
                </a:lnTo>
                <a:lnTo>
                  <a:pt x="48783" y="93961"/>
                </a:lnTo>
                <a:close/>
              </a:path>
              <a:path w="130175" h="125730">
                <a:moveTo>
                  <a:pt x="107464" y="78213"/>
                </a:moveTo>
                <a:lnTo>
                  <a:pt x="70256" y="78213"/>
                </a:lnTo>
                <a:lnTo>
                  <a:pt x="79590" y="81782"/>
                </a:lnTo>
                <a:lnTo>
                  <a:pt x="81933" y="90227"/>
                </a:lnTo>
                <a:lnTo>
                  <a:pt x="77539" y="99079"/>
                </a:lnTo>
                <a:lnTo>
                  <a:pt x="69907" y="105988"/>
                </a:lnTo>
                <a:lnTo>
                  <a:pt x="62534" y="108604"/>
                </a:lnTo>
                <a:lnTo>
                  <a:pt x="91828" y="108604"/>
                </a:lnTo>
                <a:lnTo>
                  <a:pt x="87668" y="106979"/>
                </a:lnTo>
                <a:lnTo>
                  <a:pt x="92922" y="100044"/>
                </a:lnTo>
                <a:lnTo>
                  <a:pt x="99928" y="94861"/>
                </a:lnTo>
                <a:lnTo>
                  <a:pt x="106093" y="88828"/>
                </a:lnTo>
                <a:lnTo>
                  <a:pt x="108826" y="79343"/>
                </a:lnTo>
                <a:lnTo>
                  <a:pt x="107464" y="78213"/>
                </a:lnTo>
                <a:close/>
              </a:path>
              <a:path w="130175" h="125730">
                <a:moveTo>
                  <a:pt x="57322" y="55785"/>
                </a:moveTo>
                <a:lnTo>
                  <a:pt x="35737" y="55785"/>
                </a:lnTo>
                <a:lnTo>
                  <a:pt x="38671" y="58287"/>
                </a:lnTo>
                <a:lnTo>
                  <a:pt x="40970" y="62325"/>
                </a:lnTo>
                <a:lnTo>
                  <a:pt x="40589" y="66339"/>
                </a:lnTo>
                <a:lnTo>
                  <a:pt x="33508" y="76698"/>
                </a:lnTo>
                <a:lnTo>
                  <a:pt x="19940" y="83480"/>
                </a:lnTo>
                <a:lnTo>
                  <a:pt x="7565" y="90420"/>
                </a:lnTo>
                <a:lnTo>
                  <a:pt x="4063" y="101251"/>
                </a:lnTo>
                <a:lnTo>
                  <a:pt x="12993" y="101185"/>
                </a:lnTo>
                <a:lnTo>
                  <a:pt x="20686" y="97868"/>
                </a:lnTo>
                <a:lnTo>
                  <a:pt x="27986" y="94420"/>
                </a:lnTo>
                <a:lnTo>
                  <a:pt x="35737" y="93961"/>
                </a:lnTo>
                <a:lnTo>
                  <a:pt x="48783" y="93961"/>
                </a:lnTo>
                <a:lnTo>
                  <a:pt x="46257" y="88214"/>
                </a:lnTo>
                <a:lnTo>
                  <a:pt x="50342" y="82607"/>
                </a:lnTo>
                <a:lnTo>
                  <a:pt x="55067" y="81236"/>
                </a:lnTo>
                <a:lnTo>
                  <a:pt x="69800" y="81236"/>
                </a:lnTo>
                <a:lnTo>
                  <a:pt x="70256" y="78213"/>
                </a:lnTo>
                <a:lnTo>
                  <a:pt x="107464" y="78213"/>
                </a:lnTo>
                <a:lnTo>
                  <a:pt x="103752" y="75132"/>
                </a:lnTo>
                <a:lnTo>
                  <a:pt x="95737" y="74197"/>
                </a:lnTo>
                <a:lnTo>
                  <a:pt x="86957" y="73800"/>
                </a:lnTo>
                <a:lnTo>
                  <a:pt x="79590" y="71203"/>
                </a:lnTo>
                <a:lnTo>
                  <a:pt x="87375" y="68739"/>
                </a:lnTo>
                <a:lnTo>
                  <a:pt x="90335" y="61436"/>
                </a:lnTo>
                <a:lnTo>
                  <a:pt x="95751" y="56648"/>
                </a:lnTo>
                <a:lnTo>
                  <a:pt x="58178" y="56648"/>
                </a:lnTo>
                <a:lnTo>
                  <a:pt x="57322" y="55785"/>
                </a:lnTo>
                <a:close/>
              </a:path>
              <a:path w="130175" h="125730">
                <a:moveTo>
                  <a:pt x="69800" y="81236"/>
                </a:moveTo>
                <a:lnTo>
                  <a:pt x="55067" y="81236"/>
                </a:lnTo>
                <a:lnTo>
                  <a:pt x="58051" y="87433"/>
                </a:lnTo>
                <a:lnTo>
                  <a:pt x="62534" y="87484"/>
                </a:lnTo>
                <a:lnTo>
                  <a:pt x="68859" y="87484"/>
                </a:lnTo>
                <a:lnTo>
                  <a:pt x="69800" y="81236"/>
                </a:lnTo>
                <a:close/>
              </a:path>
              <a:path w="130175" h="125730">
                <a:moveTo>
                  <a:pt x="116103" y="56598"/>
                </a:moveTo>
                <a:lnTo>
                  <a:pt x="95808" y="56598"/>
                </a:lnTo>
                <a:lnTo>
                  <a:pt x="101256" y="61607"/>
                </a:lnTo>
                <a:lnTo>
                  <a:pt x="107403" y="69591"/>
                </a:lnTo>
                <a:lnTo>
                  <a:pt x="113646" y="74730"/>
                </a:lnTo>
                <a:lnTo>
                  <a:pt x="119379" y="71203"/>
                </a:lnTo>
                <a:lnTo>
                  <a:pt x="122415" y="65513"/>
                </a:lnTo>
                <a:lnTo>
                  <a:pt x="116027" y="63468"/>
                </a:lnTo>
                <a:lnTo>
                  <a:pt x="116103" y="56598"/>
                </a:lnTo>
                <a:close/>
              </a:path>
              <a:path w="130175" h="125730">
                <a:moveTo>
                  <a:pt x="128666" y="35706"/>
                </a:moveTo>
                <a:lnTo>
                  <a:pt x="23952" y="35706"/>
                </a:lnTo>
                <a:lnTo>
                  <a:pt x="29235" y="39567"/>
                </a:lnTo>
                <a:lnTo>
                  <a:pt x="25438" y="43402"/>
                </a:lnTo>
                <a:lnTo>
                  <a:pt x="22440" y="47936"/>
                </a:lnTo>
                <a:lnTo>
                  <a:pt x="20281" y="53385"/>
                </a:lnTo>
                <a:lnTo>
                  <a:pt x="15405" y="58795"/>
                </a:lnTo>
                <a:lnTo>
                  <a:pt x="7696" y="61335"/>
                </a:lnTo>
                <a:lnTo>
                  <a:pt x="7277" y="71203"/>
                </a:lnTo>
                <a:lnTo>
                  <a:pt x="15947" y="72512"/>
                </a:lnTo>
                <a:lnTo>
                  <a:pt x="22721" y="67666"/>
                </a:lnTo>
                <a:lnTo>
                  <a:pt x="28888" y="60733"/>
                </a:lnTo>
                <a:lnTo>
                  <a:pt x="35737" y="55785"/>
                </a:lnTo>
                <a:lnTo>
                  <a:pt x="57322" y="55785"/>
                </a:lnTo>
                <a:lnTo>
                  <a:pt x="55168" y="53613"/>
                </a:lnTo>
                <a:lnTo>
                  <a:pt x="51955" y="52572"/>
                </a:lnTo>
                <a:lnTo>
                  <a:pt x="50350" y="47123"/>
                </a:lnTo>
                <a:lnTo>
                  <a:pt x="49390" y="39567"/>
                </a:lnTo>
                <a:lnTo>
                  <a:pt x="78445" y="39567"/>
                </a:lnTo>
                <a:lnTo>
                  <a:pt x="81140" y="38043"/>
                </a:lnTo>
                <a:lnTo>
                  <a:pt x="103340" y="38043"/>
                </a:lnTo>
                <a:lnTo>
                  <a:pt x="103428" y="37891"/>
                </a:lnTo>
                <a:lnTo>
                  <a:pt x="129412" y="37891"/>
                </a:lnTo>
                <a:lnTo>
                  <a:pt x="128666" y="35706"/>
                </a:lnTo>
                <a:close/>
              </a:path>
              <a:path w="130175" h="125730">
                <a:moveTo>
                  <a:pt x="78445" y="39567"/>
                </a:moveTo>
                <a:lnTo>
                  <a:pt x="56819" y="39567"/>
                </a:lnTo>
                <a:lnTo>
                  <a:pt x="59867" y="43288"/>
                </a:lnTo>
                <a:lnTo>
                  <a:pt x="60930" y="48863"/>
                </a:lnTo>
                <a:lnTo>
                  <a:pt x="61734" y="54972"/>
                </a:lnTo>
                <a:lnTo>
                  <a:pt x="58178" y="56648"/>
                </a:lnTo>
                <a:lnTo>
                  <a:pt x="95751" y="56648"/>
                </a:lnTo>
                <a:lnTo>
                  <a:pt x="116103" y="56598"/>
                </a:lnTo>
                <a:lnTo>
                  <a:pt x="123941" y="53042"/>
                </a:lnTo>
                <a:lnTo>
                  <a:pt x="126985" y="49295"/>
                </a:lnTo>
                <a:lnTo>
                  <a:pt x="79590" y="49295"/>
                </a:lnTo>
                <a:lnTo>
                  <a:pt x="76606" y="48228"/>
                </a:lnTo>
                <a:lnTo>
                  <a:pt x="76504" y="44266"/>
                </a:lnTo>
                <a:lnTo>
                  <a:pt x="75526" y="41218"/>
                </a:lnTo>
                <a:lnTo>
                  <a:pt x="78445" y="39567"/>
                </a:lnTo>
                <a:close/>
              </a:path>
              <a:path w="130175" h="125730">
                <a:moveTo>
                  <a:pt x="12026" y="24492"/>
                </a:moveTo>
                <a:lnTo>
                  <a:pt x="6489" y="27388"/>
                </a:lnTo>
                <a:lnTo>
                  <a:pt x="2569" y="33635"/>
                </a:lnTo>
                <a:lnTo>
                  <a:pt x="1266" y="42793"/>
                </a:lnTo>
                <a:lnTo>
                  <a:pt x="1204" y="43402"/>
                </a:lnTo>
                <a:lnTo>
                  <a:pt x="3058" y="51750"/>
                </a:lnTo>
                <a:lnTo>
                  <a:pt x="8889" y="54147"/>
                </a:lnTo>
                <a:lnTo>
                  <a:pt x="12572" y="53181"/>
                </a:lnTo>
                <a:lnTo>
                  <a:pt x="12858" y="49295"/>
                </a:lnTo>
                <a:lnTo>
                  <a:pt x="12966" y="42793"/>
                </a:lnTo>
                <a:lnTo>
                  <a:pt x="15671" y="39097"/>
                </a:lnTo>
                <a:lnTo>
                  <a:pt x="23952" y="35706"/>
                </a:lnTo>
                <a:lnTo>
                  <a:pt x="128666" y="35706"/>
                </a:lnTo>
                <a:lnTo>
                  <a:pt x="127482" y="32239"/>
                </a:lnTo>
                <a:lnTo>
                  <a:pt x="122505" y="28695"/>
                </a:lnTo>
                <a:lnTo>
                  <a:pt x="115392" y="26483"/>
                </a:lnTo>
                <a:lnTo>
                  <a:pt x="114242" y="26067"/>
                </a:lnTo>
                <a:lnTo>
                  <a:pt x="40055" y="26067"/>
                </a:lnTo>
                <a:lnTo>
                  <a:pt x="40026" y="25838"/>
                </a:lnTo>
                <a:lnTo>
                  <a:pt x="21755" y="25838"/>
                </a:lnTo>
                <a:lnTo>
                  <a:pt x="12026" y="24492"/>
                </a:lnTo>
                <a:close/>
              </a:path>
              <a:path w="130175" h="125730">
                <a:moveTo>
                  <a:pt x="103340" y="38043"/>
                </a:moveTo>
                <a:lnTo>
                  <a:pt x="81140" y="38043"/>
                </a:lnTo>
                <a:lnTo>
                  <a:pt x="89585" y="39059"/>
                </a:lnTo>
                <a:lnTo>
                  <a:pt x="97434" y="40392"/>
                </a:lnTo>
                <a:lnTo>
                  <a:pt x="94801" y="44848"/>
                </a:lnTo>
                <a:lnTo>
                  <a:pt x="89498" y="45758"/>
                </a:lnTo>
                <a:lnTo>
                  <a:pt x="83702" y="46211"/>
                </a:lnTo>
                <a:lnTo>
                  <a:pt x="79590" y="49295"/>
                </a:lnTo>
                <a:lnTo>
                  <a:pt x="111264" y="49295"/>
                </a:lnTo>
                <a:lnTo>
                  <a:pt x="106679" y="47936"/>
                </a:lnTo>
                <a:lnTo>
                  <a:pt x="106883" y="41764"/>
                </a:lnTo>
                <a:lnTo>
                  <a:pt x="101511" y="41218"/>
                </a:lnTo>
                <a:lnTo>
                  <a:pt x="103340" y="38043"/>
                </a:lnTo>
                <a:close/>
              </a:path>
              <a:path w="130175" h="125730">
                <a:moveTo>
                  <a:pt x="129412" y="37891"/>
                </a:moveTo>
                <a:lnTo>
                  <a:pt x="103428" y="37891"/>
                </a:lnTo>
                <a:lnTo>
                  <a:pt x="112128" y="39745"/>
                </a:lnTo>
                <a:lnTo>
                  <a:pt x="114515" y="41218"/>
                </a:lnTo>
                <a:lnTo>
                  <a:pt x="114719" y="45206"/>
                </a:lnTo>
                <a:lnTo>
                  <a:pt x="113512" y="47733"/>
                </a:lnTo>
                <a:lnTo>
                  <a:pt x="111264" y="49295"/>
                </a:lnTo>
                <a:lnTo>
                  <a:pt x="126985" y="49295"/>
                </a:lnTo>
                <a:lnTo>
                  <a:pt x="128755" y="47098"/>
                </a:lnTo>
                <a:lnTo>
                  <a:pt x="129983" y="40392"/>
                </a:lnTo>
                <a:lnTo>
                  <a:pt x="129984" y="39567"/>
                </a:lnTo>
                <a:lnTo>
                  <a:pt x="129412" y="37891"/>
                </a:lnTo>
                <a:close/>
              </a:path>
              <a:path w="130175" h="125730">
                <a:moveTo>
                  <a:pt x="77431" y="13316"/>
                </a:moveTo>
                <a:lnTo>
                  <a:pt x="42189" y="13316"/>
                </a:lnTo>
                <a:lnTo>
                  <a:pt x="48412" y="13418"/>
                </a:lnTo>
                <a:lnTo>
                  <a:pt x="54394" y="15234"/>
                </a:lnTo>
                <a:lnTo>
                  <a:pt x="54432" y="17875"/>
                </a:lnTo>
                <a:lnTo>
                  <a:pt x="56718" y="18307"/>
                </a:lnTo>
                <a:lnTo>
                  <a:pt x="56019" y="21660"/>
                </a:lnTo>
                <a:lnTo>
                  <a:pt x="50520" y="23006"/>
                </a:lnTo>
                <a:lnTo>
                  <a:pt x="40055" y="26067"/>
                </a:lnTo>
                <a:lnTo>
                  <a:pt x="114242" y="26067"/>
                </a:lnTo>
                <a:lnTo>
                  <a:pt x="108840" y="24113"/>
                </a:lnTo>
                <a:lnTo>
                  <a:pt x="108729" y="23977"/>
                </a:lnTo>
                <a:lnTo>
                  <a:pt x="78001" y="23977"/>
                </a:lnTo>
                <a:lnTo>
                  <a:pt x="72275" y="21660"/>
                </a:lnTo>
                <a:lnTo>
                  <a:pt x="72275" y="16021"/>
                </a:lnTo>
                <a:lnTo>
                  <a:pt x="77431" y="13316"/>
                </a:lnTo>
                <a:close/>
              </a:path>
              <a:path w="130175" h="125730">
                <a:moveTo>
                  <a:pt x="17867" y="1418"/>
                </a:moveTo>
                <a:lnTo>
                  <a:pt x="12477" y="2593"/>
                </a:lnTo>
                <a:lnTo>
                  <a:pt x="10566" y="7093"/>
                </a:lnTo>
                <a:lnTo>
                  <a:pt x="13253" y="11094"/>
                </a:lnTo>
                <a:lnTo>
                  <a:pt x="18595" y="12786"/>
                </a:lnTo>
                <a:lnTo>
                  <a:pt x="23571" y="15073"/>
                </a:lnTo>
                <a:lnTo>
                  <a:pt x="25158" y="20860"/>
                </a:lnTo>
                <a:lnTo>
                  <a:pt x="21755" y="25838"/>
                </a:lnTo>
                <a:lnTo>
                  <a:pt x="40026" y="25838"/>
                </a:lnTo>
                <a:lnTo>
                  <a:pt x="38988" y="17647"/>
                </a:lnTo>
                <a:lnTo>
                  <a:pt x="42189" y="13316"/>
                </a:lnTo>
                <a:lnTo>
                  <a:pt x="77431" y="13316"/>
                </a:lnTo>
                <a:lnTo>
                  <a:pt x="85064" y="12389"/>
                </a:lnTo>
                <a:lnTo>
                  <a:pt x="110423" y="12389"/>
                </a:lnTo>
                <a:lnTo>
                  <a:pt x="111494" y="11735"/>
                </a:lnTo>
                <a:lnTo>
                  <a:pt x="116320" y="8879"/>
                </a:lnTo>
                <a:lnTo>
                  <a:pt x="118592" y="3029"/>
                </a:lnTo>
                <a:lnTo>
                  <a:pt x="114727" y="2191"/>
                </a:lnTo>
                <a:lnTo>
                  <a:pt x="31635" y="2191"/>
                </a:lnTo>
                <a:lnTo>
                  <a:pt x="24873" y="1855"/>
                </a:lnTo>
                <a:lnTo>
                  <a:pt x="17867" y="1418"/>
                </a:lnTo>
                <a:close/>
              </a:path>
              <a:path w="130175" h="125730">
                <a:moveTo>
                  <a:pt x="110423" y="12389"/>
                </a:moveTo>
                <a:lnTo>
                  <a:pt x="85064" y="12389"/>
                </a:lnTo>
                <a:lnTo>
                  <a:pt x="90919" y="14383"/>
                </a:lnTo>
                <a:lnTo>
                  <a:pt x="89083" y="20098"/>
                </a:lnTo>
                <a:lnTo>
                  <a:pt x="84193" y="23374"/>
                </a:lnTo>
                <a:lnTo>
                  <a:pt x="78001" y="23977"/>
                </a:lnTo>
                <a:lnTo>
                  <a:pt x="108729" y="23977"/>
                </a:lnTo>
                <a:lnTo>
                  <a:pt x="105550" y="20095"/>
                </a:lnTo>
                <a:lnTo>
                  <a:pt x="106957" y="14505"/>
                </a:lnTo>
                <a:lnTo>
                  <a:pt x="110423" y="12389"/>
                </a:lnTo>
                <a:close/>
              </a:path>
              <a:path w="130175" h="125730">
                <a:moveTo>
                  <a:pt x="41617" y="1746"/>
                </a:moveTo>
                <a:lnTo>
                  <a:pt x="31635" y="2191"/>
                </a:lnTo>
                <a:lnTo>
                  <a:pt x="48704" y="2191"/>
                </a:lnTo>
                <a:lnTo>
                  <a:pt x="41617" y="1746"/>
                </a:lnTo>
                <a:close/>
              </a:path>
              <a:path w="130175" h="125730">
                <a:moveTo>
                  <a:pt x="104622" y="0"/>
                </a:moveTo>
                <a:lnTo>
                  <a:pt x="86629" y="433"/>
                </a:lnTo>
                <a:lnTo>
                  <a:pt x="67146" y="1956"/>
                </a:lnTo>
                <a:lnTo>
                  <a:pt x="48704" y="2191"/>
                </a:lnTo>
                <a:lnTo>
                  <a:pt x="114727" y="2191"/>
                </a:lnTo>
                <a:lnTo>
                  <a:pt x="10462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72107" y="10003345"/>
            <a:ext cx="210185" cy="25400"/>
          </a:xfrm>
          <a:custGeom>
            <a:avLst/>
            <a:gdLst/>
            <a:ahLst/>
            <a:cxnLst/>
            <a:rect l="l" t="t" r="r" b="b"/>
            <a:pathLst>
              <a:path w="210185" h="25400">
                <a:moveTo>
                  <a:pt x="15697" y="16395"/>
                </a:moveTo>
                <a:lnTo>
                  <a:pt x="15113" y="15709"/>
                </a:lnTo>
                <a:lnTo>
                  <a:pt x="14592" y="15671"/>
                </a:lnTo>
                <a:lnTo>
                  <a:pt x="12776" y="17233"/>
                </a:lnTo>
                <a:lnTo>
                  <a:pt x="10706" y="18440"/>
                </a:lnTo>
                <a:lnTo>
                  <a:pt x="7366" y="15290"/>
                </a:lnTo>
                <a:lnTo>
                  <a:pt x="7175" y="10883"/>
                </a:lnTo>
                <a:lnTo>
                  <a:pt x="10274" y="6832"/>
                </a:lnTo>
                <a:lnTo>
                  <a:pt x="12534" y="7607"/>
                </a:lnTo>
                <a:lnTo>
                  <a:pt x="14554" y="8851"/>
                </a:lnTo>
                <a:lnTo>
                  <a:pt x="15062" y="8724"/>
                </a:lnTo>
                <a:lnTo>
                  <a:pt x="15532" y="7950"/>
                </a:lnTo>
                <a:lnTo>
                  <a:pt x="15417" y="7454"/>
                </a:lnTo>
                <a:lnTo>
                  <a:pt x="10655" y="4559"/>
                </a:lnTo>
                <a:lnTo>
                  <a:pt x="8318" y="6705"/>
                </a:lnTo>
                <a:lnTo>
                  <a:pt x="5384" y="10541"/>
                </a:lnTo>
                <a:lnTo>
                  <a:pt x="5664" y="15900"/>
                </a:lnTo>
                <a:lnTo>
                  <a:pt x="8521" y="18618"/>
                </a:lnTo>
                <a:lnTo>
                  <a:pt x="9448" y="19265"/>
                </a:lnTo>
                <a:lnTo>
                  <a:pt x="10795" y="19265"/>
                </a:lnTo>
                <a:lnTo>
                  <a:pt x="11976" y="19265"/>
                </a:lnTo>
                <a:lnTo>
                  <a:pt x="13487" y="18770"/>
                </a:lnTo>
                <a:lnTo>
                  <a:pt x="15659" y="16903"/>
                </a:lnTo>
                <a:lnTo>
                  <a:pt x="15697" y="16395"/>
                </a:lnTo>
                <a:close/>
              </a:path>
              <a:path w="210185" h="25400">
                <a:moveTo>
                  <a:pt x="21653" y="6578"/>
                </a:moveTo>
                <a:lnTo>
                  <a:pt x="20853" y="5778"/>
                </a:lnTo>
                <a:lnTo>
                  <a:pt x="20853" y="7023"/>
                </a:lnTo>
                <a:lnTo>
                  <a:pt x="20853" y="18072"/>
                </a:lnTo>
                <a:lnTo>
                  <a:pt x="16357" y="22555"/>
                </a:lnTo>
                <a:lnTo>
                  <a:pt x="5308" y="22555"/>
                </a:lnTo>
                <a:lnTo>
                  <a:pt x="812" y="18072"/>
                </a:lnTo>
                <a:lnTo>
                  <a:pt x="812" y="7023"/>
                </a:lnTo>
                <a:lnTo>
                  <a:pt x="5308" y="2527"/>
                </a:lnTo>
                <a:lnTo>
                  <a:pt x="16357" y="2527"/>
                </a:lnTo>
                <a:lnTo>
                  <a:pt x="20853" y="7023"/>
                </a:lnTo>
                <a:lnTo>
                  <a:pt x="20853" y="5778"/>
                </a:lnTo>
                <a:lnTo>
                  <a:pt x="17602" y="2527"/>
                </a:lnTo>
                <a:lnTo>
                  <a:pt x="16802" y="1727"/>
                </a:lnTo>
                <a:lnTo>
                  <a:pt x="4864" y="1727"/>
                </a:lnTo>
                <a:lnTo>
                  <a:pt x="0" y="6578"/>
                </a:lnTo>
                <a:lnTo>
                  <a:pt x="0" y="18516"/>
                </a:lnTo>
                <a:lnTo>
                  <a:pt x="4864" y="23380"/>
                </a:lnTo>
                <a:lnTo>
                  <a:pt x="16802" y="23380"/>
                </a:lnTo>
                <a:lnTo>
                  <a:pt x="17627" y="22555"/>
                </a:lnTo>
                <a:lnTo>
                  <a:pt x="21653" y="18516"/>
                </a:lnTo>
                <a:lnTo>
                  <a:pt x="21653" y="6578"/>
                </a:lnTo>
                <a:close/>
              </a:path>
              <a:path w="210185" h="25400">
                <a:moveTo>
                  <a:pt x="50126" y="12852"/>
                </a:moveTo>
                <a:lnTo>
                  <a:pt x="49326" y="8559"/>
                </a:lnTo>
                <a:lnTo>
                  <a:pt x="49580" y="5308"/>
                </a:lnTo>
                <a:lnTo>
                  <a:pt x="48361" y="5054"/>
                </a:lnTo>
                <a:lnTo>
                  <a:pt x="47447" y="5080"/>
                </a:lnTo>
                <a:lnTo>
                  <a:pt x="47447" y="10172"/>
                </a:lnTo>
                <a:lnTo>
                  <a:pt x="47231" y="11480"/>
                </a:lnTo>
                <a:lnTo>
                  <a:pt x="46837" y="12623"/>
                </a:lnTo>
                <a:lnTo>
                  <a:pt x="46177" y="12865"/>
                </a:lnTo>
                <a:lnTo>
                  <a:pt x="44488" y="12090"/>
                </a:lnTo>
                <a:lnTo>
                  <a:pt x="44551" y="13081"/>
                </a:lnTo>
                <a:lnTo>
                  <a:pt x="44411" y="13081"/>
                </a:lnTo>
                <a:lnTo>
                  <a:pt x="44081" y="13157"/>
                </a:lnTo>
                <a:lnTo>
                  <a:pt x="44043" y="12992"/>
                </a:lnTo>
                <a:lnTo>
                  <a:pt x="43497" y="12319"/>
                </a:lnTo>
                <a:lnTo>
                  <a:pt x="41529" y="12915"/>
                </a:lnTo>
                <a:lnTo>
                  <a:pt x="41046" y="12319"/>
                </a:lnTo>
                <a:lnTo>
                  <a:pt x="41033" y="10617"/>
                </a:lnTo>
                <a:lnTo>
                  <a:pt x="40563" y="8470"/>
                </a:lnTo>
                <a:lnTo>
                  <a:pt x="41376" y="7607"/>
                </a:lnTo>
                <a:lnTo>
                  <a:pt x="42164" y="7632"/>
                </a:lnTo>
                <a:lnTo>
                  <a:pt x="42291" y="7607"/>
                </a:lnTo>
                <a:lnTo>
                  <a:pt x="42786" y="7505"/>
                </a:lnTo>
                <a:lnTo>
                  <a:pt x="43192" y="7150"/>
                </a:lnTo>
                <a:lnTo>
                  <a:pt x="44678" y="7988"/>
                </a:lnTo>
                <a:lnTo>
                  <a:pt x="46126" y="6858"/>
                </a:lnTo>
                <a:lnTo>
                  <a:pt x="47307" y="8509"/>
                </a:lnTo>
                <a:lnTo>
                  <a:pt x="47447" y="10172"/>
                </a:lnTo>
                <a:lnTo>
                  <a:pt x="47447" y="5080"/>
                </a:lnTo>
                <a:lnTo>
                  <a:pt x="45275" y="5130"/>
                </a:lnTo>
                <a:lnTo>
                  <a:pt x="43649" y="5778"/>
                </a:lnTo>
                <a:lnTo>
                  <a:pt x="43395" y="4673"/>
                </a:lnTo>
                <a:lnTo>
                  <a:pt x="40703" y="6007"/>
                </a:lnTo>
                <a:lnTo>
                  <a:pt x="40919" y="4419"/>
                </a:lnTo>
                <a:lnTo>
                  <a:pt x="40551" y="2527"/>
                </a:lnTo>
                <a:lnTo>
                  <a:pt x="41617" y="2070"/>
                </a:lnTo>
                <a:lnTo>
                  <a:pt x="41376" y="304"/>
                </a:lnTo>
                <a:lnTo>
                  <a:pt x="39547" y="304"/>
                </a:lnTo>
                <a:lnTo>
                  <a:pt x="39725" y="4826"/>
                </a:lnTo>
                <a:lnTo>
                  <a:pt x="39255" y="5080"/>
                </a:lnTo>
                <a:lnTo>
                  <a:pt x="39255" y="10655"/>
                </a:lnTo>
                <a:lnTo>
                  <a:pt x="38633" y="12623"/>
                </a:lnTo>
                <a:lnTo>
                  <a:pt x="36423" y="12992"/>
                </a:lnTo>
                <a:lnTo>
                  <a:pt x="34988" y="12915"/>
                </a:lnTo>
                <a:lnTo>
                  <a:pt x="32245" y="12166"/>
                </a:lnTo>
                <a:lnTo>
                  <a:pt x="32372" y="10617"/>
                </a:lnTo>
                <a:lnTo>
                  <a:pt x="31902" y="8470"/>
                </a:lnTo>
                <a:lnTo>
                  <a:pt x="34074" y="7150"/>
                </a:lnTo>
                <a:lnTo>
                  <a:pt x="38633" y="7607"/>
                </a:lnTo>
                <a:lnTo>
                  <a:pt x="38849" y="9740"/>
                </a:lnTo>
                <a:lnTo>
                  <a:pt x="39255" y="10655"/>
                </a:lnTo>
                <a:lnTo>
                  <a:pt x="39255" y="5080"/>
                </a:lnTo>
                <a:lnTo>
                  <a:pt x="37223" y="6121"/>
                </a:lnTo>
                <a:lnTo>
                  <a:pt x="34925" y="5905"/>
                </a:lnTo>
                <a:lnTo>
                  <a:pt x="34861" y="5715"/>
                </a:lnTo>
                <a:lnTo>
                  <a:pt x="34467" y="5499"/>
                </a:lnTo>
                <a:lnTo>
                  <a:pt x="34074" y="5626"/>
                </a:lnTo>
                <a:lnTo>
                  <a:pt x="33616" y="5778"/>
                </a:lnTo>
                <a:lnTo>
                  <a:pt x="32181" y="6007"/>
                </a:lnTo>
                <a:lnTo>
                  <a:pt x="32004" y="4965"/>
                </a:lnTo>
                <a:lnTo>
                  <a:pt x="30429" y="5321"/>
                </a:lnTo>
                <a:lnTo>
                  <a:pt x="30048" y="7505"/>
                </a:lnTo>
                <a:lnTo>
                  <a:pt x="29921" y="9740"/>
                </a:lnTo>
                <a:lnTo>
                  <a:pt x="30226" y="12166"/>
                </a:lnTo>
                <a:lnTo>
                  <a:pt x="30429" y="15354"/>
                </a:lnTo>
                <a:lnTo>
                  <a:pt x="32842" y="15074"/>
                </a:lnTo>
                <a:lnTo>
                  <a:pt x="36817" y="14312"/>
                </a:lnTo>
                <a:lnTo>
                  <a:pt x="39090" y="15354"/>
                </a:lnTo>
                <a:lnTo>
                  <a:pt x="38417" y="17449"/>
                </a:lnTo>
                <a:lnTo>
                  <a:pt x="39458" y="19646"/>
                </a:lnTo>
                <a:lnTo>
                  <a:pt x="38633" y="22199"/>
                </a:lnTo>
                <a:lnTo>
                  <a:pt x="42926" y="23139"/>
                </a:lnTo>
                <a:lnTo>
                  <a:pt x="39725" y="16611"/>
                </a:lnTo>
                <a:lnTo>
                  <a:pt x="41376" y="14909"/>
                </a:lnTo>
                <a:lnTo>
                  <a:pt x="42316" y="14630"/>
                </a:lnTo>
                <a:lnTo>
                  <a:pt x="44373" y="15468"/>
                </a:lnTo>
                <a:lnTo>
                  <a:pt x="44526" y="14630"/>
                </a:lnTo>
                <a:lnTo>
                  <a:pt x="44551" y="14490"/>
                </a:lnTo>
                <a:lnTo>
                  <a:pt x="46012" y="14757"/>
                </a:lnTo>
                <a:lnTo>
                  <a:pt x="48107" y="16027"/>
                </a:lnTo>
                <a:lnTo>
                  <a:pt x="49123" y="15341"/>
                </a:lnTo>
                <a:lnTo>
                  <a:pt x="50126" y="12852"/>
                </a:lnTo>
                <a:close/>
              </a:path>
              <a:path w="210185" h="25400">
                <a:moveTo>
                  <a:pt x="76949" y="12623"/>
                </a:moveTo>
                <a:lnTo>
                  <a:pt x="75742" y="11163"/>
                </a:lnTo>
                <a:lnTo>
                  <a:pt x="75285" y="10604"/>
                </a:lnTo>
                <a:lnTo>
                  <a:pt x="73367" y="8915"/>
                </a:lnTo>
                <a:lnTo>
                  <a:pt x="74104" y="4978"/>
                </a:lnTo>
                <a:lnTo>
                  <a:pt x="74206" y="4406"/>
                </a:lnTo>
                <a:lnTo>
                  <a:pt x="73634" y="4152"/>
                </a:lnTo>
                <a:lnTo>
                  <a:pt x="73291" y="4000"/>
                </a:lnTo>
                <a:lnTo>
                  <a:pt x="72631" y="3708"/>
                </a:lnTo>
                <a:lnTo>
                  <a:pt x="72529" y="8674"/>
                </a:lnTo>
                <a:lnTo>
                  <a:pt x="72390" y="10337"/>
                </a:lnTo>
                <a:lnTo>
                  <a:pt x="71335" y="11061"/>
                </a:lnTo>
                <a:lnTo>
                  <a:pt x="67957" y="11061"/>
                </a:lnTo>
                <a:lnTo>
                  <a:pt x="66916" y="10337"/>
                </a:lnTo>
                <a:lnTo>
                  <a:pt x="65989" y="6400"/>
                </a:lnTo>
                <a:lnTo>
                  <a:pt x="69075" y="4978"/>
                </a:lnTo>
                <a:lnTo>
                  <a:pt x="71932" y="6235"/>
                </a:lnTo>
                <a:lnTo>
                  <a:pt x="72313" y="7378"/>
                </a:lnTo>
                <a:lnTo>
                  <a:pt x="72529" y="8674"/>
                </a:lnTo>
                <a:lnTo>
                  <a:pt x="72529" y="3721"/>
                </a:lnTo>
                <a:lnTo>
                  <a:pt x="70053" y="4000"/>
                </a:lnTo>
                <a:lnTo>
                  <a:pt x="68948" y="3975"/>
                </a:lnTo>
                <a:lnTo>
                  <a:pt x="67830" y="3949"/>
                </a:lnTo>
                <a:lnTo>
                  <a:pt x="66954" y="2997"/>
                </a:lnTo>
                <a:lnTo>
                  <a:pt x="67970" y="165"/>
                </a:lnTo>
                <a:lnTo>
                  <a:pt x="66001" y="304"/>
                </a:lnTo>
                <a:lnTo>
                  <a:pt x="64414" y="1371"/>
                </a:lnTo>
                <a:lnTo>
                  <a:pt x="66395" y="3340"/>
                </a:lnTo>
                <a:lnTo>
                  <a:pt x="65087" y="3708"/>
                </a:lnTo>
                <a:lnTo>
                  <a:pt x="65087" y="10337"/>
                </a:lnTo>
                <a:lnTo>
                  <a:pt x="64223" y="11137"/>
                </a:lnTo>
                <a:lnTo>
                  <a:pt x="62712" y="10807"/>
                </a:lnTo>
                <a:lnTo>
                  <a:pt x="62077" y="10668"/>
                </a:lnTo>
                <a:lnTo>
                  <a:pt x="60528" y="10795"/>
                </a:lnTo>
                <a:lnTo>
                  <a:pt x="58496" y="7366"/>
                </a:lnTo>
                <a:lnTo>
                  <a:pt x="62458" y="4152"/>
                </a:lnTo>
                <a:lnTo>
                  <a:pt x="65036" y="6642"/>
                </a:lnTo>
                <a:lnTo>
                  <a:pt x="65087" y="10337"/>
                </a:lnTo>
                <a:lnTo>
                  <a:pt x="65087" y="3708"/>
                </a:lnTo>
                <a:lnTo>
                  <a:pt x="64173" y="3949"/>
                </a:lnTo>
                <a:lnTo>
                  <a:pt x="62077" y="3975"/>
                </a:lnTo>
                <a:lnTo>
                  <a:pt x="59715" y="3746"/>
                </a:lnTo>
                <a:lnTo>
                  <a:pt x="58242" y="4406"/>
                </a:lnTo>
                <a:lnTo>
                  <a:pt x="58280" y="7378"/>
                </a:lnTo>
                <a:lnTo>
                  <a:pt x="58496" y="9220"/>
                </a:lnTo>
                <a:lnTo>
                  <a:pt x="57797" y="10795"/>
                </a:lnTo>
                <a:lnTo>
                  <a:pt x="57492" y="10807"/>
                </a:lnTo>
                <a:lnTo>
                  <a:pt x="56286" y="10807"/>
                </a:lnTo>
                <a:lnTo>
                  <a:pt x="54559" y="10604"/>
                </a:lnTo>
                <a:lnTo>
                  <a:pt x="54597" y="12166"/>
                </a:lnTo>
                <a:lnTo>
                  <a:pt x="55778" y="15163"/>
                </a:lnTo>
                <a:lnTo>
                  <a:pt x="61620" y="11163"/>
                </a:lnTo>
                <a:lnTo>
                  <a:pt x="63728" y="13525"/>
                </a:lnTo>
                <a:lnTo>
                  <a:pt x="63728" y="14782"/>
                </a:lnTo>
                <a:lnTo>
                  <a:pt x="63246" y="15265"/>
                </a:lnTo>
                <a:lnTo>
                  <a:pt x="60985" y="17780"/>
                </a:lnTo>
                <a:lnTo>
                  <a:pt x="59715" y="18707"/>
                </a:lnTo>
                <a:lnTo>
                  <a:pt x="58369" y="19291"/>
                </a:lnTo>
                <a:lnTo>
                  <a:pt x="55689" y="19037"/>
                </a:lnTo>
                <a:lnTo>
                  <a:pt x="55511" y="21297"/>
                </a:lnTo>
                <a:lnTo>
                  <a:pt x="57264" y="22872"/>
                </a:lnTo>
                <a:lnTo>
                  <a:pt x="60312" y="21145"/>
                </a:lnTo>
                <a:lnTo>
                  <a:pt x="61099" y="19964"/>
                </a:lnTo>
                <a:lnTo>
                  <a:pt x="62217" y="19151"/>
                </a:lnTo>
                <a:lnTo>
                  <a:pt x="63042" y="18249"/>
                </a:lnTo>
                <a:lnTo>
                  <a:pt x="63817" y="17373"/>
                </a:lnTo>
                <a:lnTo>
                  <a:pt x="64566" y="16548"/>
                </a:lnTo>
                <a:lnTo>
                  <a:pt x="64960" y="16141"/>
                </a:lnTo>
                <a:lnTo>
                  <a:pt x="65328" y="15786"/>
                </a:lnTo>
                <a:lnTo>
                  <a:pt x="65595" y="15455"/>
                </a:lnTo>
                <a:lnTo>
                  <a:pt x="65976" y="15240"/>
                </a:lnTo>
                <a:lnTo>
                  <a:pt x="67005" y="15671"/>
                </a:lnTo>
                <a:lnTo>
                  <a:pt x="68173" y="17970"/>
                </a:lnTo>
                <a:lnTo>
                  <a:pt x="70180" y="19697"/>
                </a:lnTo>
                <a:lnTo>
                  <a:pt x="72428" y="20637"/>
                </a:lnTo>
                <a:lnTo>
                  <a:pt x="72580" y="21640"/>
                </a:lnTo>
                <a:lnTo>
                  <a:pt x="76212" y="22733"/>
                </a:lnTo>
                <a:lnTo>
                  <a:pt x="76034" y="20370"/>
                </a:lnTo>
                <a:lnTo>
                  <a:pt x="75260" y="19621"/>
                </a:lnTo>
                <a:lnTo>
                  <a:pt x="74383" y="18999"/>
                </a:lnTo>
                <a:lnTo>
                  <a:pt x="73583" y="19011"/>
                </a:lnTo>
                <a:lnTo>
                  <a:pt x="73444" y="18948"/>
                </a:lnTo>
                <a:lnTo>
                  <a:pt x="71348" y="18072"/>
                </a:lnTo>
                <a:lnTo>
                  <a:pt x="69697" y="16700"/>
                </a:lnTo>
                <a:lnTo>
                  <a:pt x="68681" y="14668"/>
                </a:lnTo>
                <a:lnTo>
                  <a:pt x="68249" y="14541"/>
                </a:lnTo>
                <a:lnTo>
                  <a:pt x="68135" y="14135"/>
                </a:lnTo>
                <a:lnTo>
                  <a:pt x="68275" y="13081"/>
                </a:lnTo>
                <a:lnTo>
                  <a:pt x="72301" y="13068"/>
                </a:lnTo>
                <a:lnTo>
                  <a:pt x="73418" y="13830"/>
                </a:lnTo>
                <a:lnTo>
                  <a:pt x="75692" y="13055"/>
                </a:lnTo>
                <a:lnTo>
                  <a:pt x="76949" y="12623"/>
                </a:lnTo>
                <a:close/>
              </a:path>
              <a:path w="210185" h="25400">
                <a:moveTo>
                  <a:pt x="103835" y="15176"/>
                </a:moveTo>
                <a:lnTo>
                  <a:pt x="103403" y="13525"/>
                </a:lnTo>
                <a:lnTo>
                  <a:pt x="103212" y="12763"/>
                </a:lnTo>
                <a:lnTo>
                  <a:pt x="100723" y="12014"/>
                </a:lnTo>
                <a:lnTo>
                  <a:pt x="100203" y="13068"/>
                </a:lnTo>
                <a:lnTo>
                  <a:pt x="99809" y="13017"/>
                </a:lnTo>
                <a:lnTo>
                  <a:pt x="99695" y="12623"/>
                </a:lnTo>
                <a:lnTo>
                  <a:pt x="98386" y="12623"/>
                </a:lnTo>
                <a:lnTo>
                  <a:pt x="97586" y="11760"/>
                </a:lnTo>
                <a:lnTo>
                  <a:pt x="98056" y="9613"/>
                </a:lnTo>
                <a:lnTo>
                  <a:pt x="97929" y="8064"/>
                </a:lnTo>
                <a:lnTo>
                  <a:pt x="98933" y="7137"/>
                </a:lnTo>
                <a:lnTo>
                  <a:pt x="99123" y="6972"/>
                </a:lnTo>
                <a:lnTo>
                  <a:pt x="103149" y="8699"/>
                </a:lnTo>
                <a:lnTo>
                  <a:pt x="102997" y="6972"/>
                </a:lnTo>
                <a:lnTo>
                  <a:pt x="102946" y="6235"/>
                </a:lnTo>
                <a:lnTo>
                  <a:pt x="102260" y="3937"/>
                </a:lnTo>
                <a:lnTo>
                  <a:pt x="98780" y="7137"/>
                </a:lnTo>
                <a:lnTo>
                  <a:pt x="98590" y="6654"/>
                </a:lnTo>
                <a:lnTo>
                  <a:pt x="98196" y="5588"/>
                </a:lnTo>
                <a:lnTo>
                  <a:pt x="97955" y="4953"/>
                </a:lnTo>
                <a:lnTo>
                  <a:pt x="97459" y="2730"/>
                </a:lnTo>
                <a:lnTo>
                  <a:pt x="99288" y="1104"/>
                </a:lnTo>
                <a:lnTo>
                  <a:pt x="97028" y="762"/>
                </a:lnTo>
                <a:lnTo>
                  <a:pt x="95161" y="1028"/>
                </a:lnTo>
                <a:lnTo>
                  <a:pt x="96951" y="4953"/>
                </a:lnTo>
                <a:lnTo>
                  <a:pt x="96342" y="5092"/>
                </a:lnTo>
                <a:lnTo>
                  <a:pt x="96342" y="11417"/>
                </a:lnTo>
                <a:lnTo>
                  <a:pt x="95199" y="12623"/>
                </a:lnTo>
                <a:lnTo>
                  <a:pt x="90182" y="12623"/>
                </a:lnTo>
                <a:lnTo>
                  <a:pt x="88036" y="9017"/>
                </a:lnTo>
                <a:lnTo>
                  <a:pt x="90398" y="6654"/>
                </a:lnTo>
                <a:lnTo>
                  <a:pt x="95199" y="7594"/>
                </a:lnTo>
                <a:lnTo>
                  <a:pt x="96227" y="8699"/>
                </a:lnTo>
                <a:lnTo>
                  <a:pt x="96342" y="11417"/>
                </a:lnTo>
                <a:lnTo>
                  <a:pt x="96342" y="5092"/>
                </a:lnTo>
                <a:lnTo>
                  <a:pt x="95123" y="5346"/>
                </a:lnTo>
                <a:lnTo>
                  <a:pt x="94475" y="5588"/>
                </a:lnTo>
                <a:lnTo>
                  <a:pt x="90995" y="5486"/>
                </a:lnTo>
                <a:lnTo>
                  <a:pt x="90703" y="5346"/>
                </a:lnTo>
                <a:lnTo>
                  <a:pt x="89725" y="4876"/>
                </a:lnTo>
                <a:lnTo>
                  <a:pt x="89509" y="3263"/>
                </a:lnTo>
                <a:lnTo>
                  <a:pt x="90462" y="469"/>
                </a:lnTo>
                <a:lnTo>
                  <a:pt x="88353" y="762"/>
                </a:lnTo>
                <a:lnTo>
                  <a:pt x="87541" y="1930"/>
                </a:lnTo>
                <a:lnTo>
                  <a:pt x="88023" y="4381"/>
                </a:lnTo>
                <a:lnTo>
                  <a:pt x="86995" y="5321"/>
                </a:lnTo>
                <a:lnTo>
                  <a:pt x="84874" y="5346"/>
                </a:lnTo>
                <a:lnTo>
                  <a:pt x="82130" y="4724"/>
                </a:lnTo>
                <a:lnTo>
                  <a:pt x="82880" y="7594"/>
                </a:lnTo>
                <a:lnTo>
                  <a:pt x="86995" y="7594"/>
                </a:lnTo>
                <a:lnTo>
                  <a:pt x="87566" y="8521"/>
                </a:lnTo>
                <a:lnTo>
                  <a:pt x="88061" y="12382"/>
                </a:lnTo>
                <a:lnTo>
                  <a:pt x="86525" y="12623"/>
                </a:lnTo>
                <a:lnTo>
                  <a:pt x="85013" y="13081"/>
                </a:lnTo>
                <a:lnTo>
                  <a:pt x="81572" y="11620"/>
                </a:lnTo>
                <a:lnTo>
                  <a:pt x="81546" y="13614"/>
                </a:lnTo>
                <a:lnTo>
                  <a:pt x="82321" y="15316"/>
                </a:lnTo>
                <a:lnTo>
                  <a:pt x="85471" y="14744"/>
                </a:lnTo>
                <a:lnTo>
                  <a:pt x="87274" y="14871"/>
                </a:lnTo>
                <a:lnTo>
                  <a:pt x="87464" y="16230"/>
                </a:lnTo>
                <a:lnTo>
                  <a:pt x="86829" y="16929"/>
                </a:lnTo>
                <a:lnTo>
                  <a:pt x="85369" y="18326"/>
                </a:lnTo>
                <a:lnTo>
                  <a:pt x="84988" y="18707"/>
                </a:lnTo>
                <a:lnTo>
                  <a:pt x="84709" y="19037"/>
                </a:lnTo>
                <a:lnTo>
                  <a:pt x="83591" y="19278"/>
                </a:lnTo>
                <a:lnTo>
                  <a:pt x="82359" y="19392"/>
                </a:lnTo>
                <a:lnTo>
                  <a:pt x="82410" y="20840"/>
                </a:lnTo>
                <a:lnTo>
                  <a:pt x="83489" y="21780"/>
                </a:lnTo>
                <a:lnTo>
                  <a:pt x="85928" y="21310"/>
                </a:lnTo>
                <a:lnTo>
                  <a:pt x="86067" y="19913"/>
                </a:lnTo>
                <a:lnTo>
                  <a:pt x="86194" y="19748"/>
                </a:lnTo>
                <a:lnTo>
                  <a:pt x="87896" y="18097"/>
                </a:lnTo>
                <a:lnTo>
                  <a:pt x="89166" y="16891"/>
                </a:lnTo>
                <a:lnTo>
                  <a:pt x="88912" y="15087"/>
                </a:lnTo>
                <a:lnTo>
                  <a:pt x="89611" y="14744"/>
                </a:lnTo>
                <a:lnTo>
                  <a:pt x="90855" y="14147"/>
                </a:lnTo>
                <a:lnTo>
                  <a:pt x="92964" y="14909"/>
                </a:lnTo>
                <a:lnTo>
                  <a:pt x="96050" y="14909"/>
                </a:lnTo>
                <a:lnTo>
                  <a:pt x="96075" y="15214"/>
                </a:lnTo>
                <a:lnTo>
                  <a:pt x="96126" y="15557"/>
                </a:lnTo>
                <a:lnTo>
                  <a:pt x="96177" y="15836"/>
                </a:lnTo>
                <a:lnTo>
                  <a:pt x="95097" y="18783"/>
                </a:lnTo>
                <a:lnTo>
                  <a:pt x="100495" y="22656"/>
                </a:lnTo>
                <a:lnTo>
                  <a:pt x="102946" y="20828"/>
                </a:lnTo>
                <a:lnTo>
                  <a:pt x="101790" y="18173"/>
                </a:lnTo>
                <a:lnTo>
                  <a:pt x="98069" y="18110"/>
                </a:lnTo>
                <a:lnTo>
                  <a:pt x="97320" y="16167"/>
                </a:lnTo>
                <a:lnTo>
                  <a:pt x="97243" y="15849"/>
                </a:lnTo>
                <a:lnTo>
                  <a:pt x="97142" y="15608"/>
                </a:lnTo>
                <a:lnTo>
                  <a:pt x="97091" y="15341"/>
                </a:lnTo>
                <a:lnTo>
                  <a:pt x="97409" y="14681"/>
                </a:lnTo>
                <a:lnTo>
                  <a:pt x="98488" y="14693"/>
                </a:lnTo>
                <a:lnTo>
                  <a:pt x="99301" y="14452"/>
                </a:lnTo>
                <a:lnTo>
                  <a:pt x="99669" y="14439"/>
                </a:lnTo>
                <a:lnTo>
                  <a:pt x="100076" y="14439"/>
                </a:lnTo>
                <a:lnTo>
                  <a:pt x="100380" y="14439"/>
                </a:lnTo>
                <a:lnTo>
                  <a:pt x="100660" y="14414"/>
                </a:lnTo>
                <a:lnTo>
                  <a:pt x="101600" y="14173"/>
                </a:lnTo>
                <a:lnTo>
                  <a:pt x="103835" y="15176"/>
                </a:lnTo>
                <a:close/>
              </a:path>
              <a:path w="210185" h="25400">
                <a:moveTo>
                  <a:pt x="124536" y="16421"/>
                </a:moveTo>
                <a:lnTo>
                  <a:pt x="123634" y="12788"/>
                </a:lnTo>
                <a:lnTo>
                  <a:pt x="123926" y="10350"/>
                </a:lnTo>
                <a:lnTo>
                  <a:pt x="123342" y="9715"/>
                </a:lnTo>
                <a:lnTo>
                  <a:pt x="122224" y="9880"/>
                </a:lnTo>
                <a:lnTo>
                  <a:pt x="122224" y="15024"/>
                </a:lnTo>
                <a:lnTo>
                  <a:pt x="121196" y="15354"/>
                </a:lnTo>
                <a:lnTo>
                  <a:pt x="120637" y="15367"/>
                </a:lnTo>
                <a:lnTo>
                  <a:pt x="119786" y="15392"/>
                </a:lnTo>
                <a:lnTo>
                  <a:pt x="118122" y="15405"/>
                </a:lnTo>
                <a:lnTo>
                  <a:pt x="117322" y="15430"/>
                </a:lnTo>
                <a:lnTo>
                  <a:pt x="116154" y="15265"/>
                </a:lnTo>
                <a:lnTo>
                  <a:pt x="116090" y="14986"/>
                </a:lnTo>
                <a:lnTo>
                  <a:pt x="115722" y="14897"/>
                </a:lnTo>
                <a:lnTo>
                  <a:pt x="115722" y="12166"/>
                </a:lnTo>
                <a:lnTo>
                  <a:pt x="116039" y="11252"/>
                </a:lnTo>
                <a:lnTo>
                  <a:pt x="118262" y="12268"/>
                </a:lnTo>
                <a:lnTo>
                  <a:pt x="118452" y="11303"/>
                </a:lnTo>
                <a:lnTo>
                  <a:pt x="118833" y="11201"/>
                </a:lnTo>
                <a:lnTo>
                  <a:pt x="119824" y="11201"/>
                </a:lnTo>
                <a:lnTo>
                  <a:pt x="120281" y="11303"/>
                </a:lnTo>
                <a:lnTo>
                  <a:pt x="120357" y="11785"/>
                </a:lnTo>
                <a:lnTo>
                  <a:pt x="121653" y="11709"/>
                </a:lnTo>
                <a:lnTo>
                  <a:pt x="121373" y="12801"/>
                </a:lnTo>
                <a:lnTo>
                  <a:pt x="122224" y="15024"/>
                </a:lnTo>
                <a:lnTo>
                  <a:pt x="122224" y="9880"/>
                </a:lnTo>
                <a:lnTo>
                  <a:pt x="121958" y="9906"/>
                </a:lnTo>
                <a:lnTo>
                  <a:pt x="120738" y="9893"/>
                </a:lnTo>
                <a:lnTo>
                  <a:pt x="119913" y="9740"/>
                </a:lnTo>
                <a:lnTo>
                  <a:pt x="118706" y="9753"/>
                </a:lnTo>
                <a:lnTo>
                  <a:pt x="117983" y="9931"/>
                </a:lnTo>
                <a:lnTo>
                  <a:pt x="112776" y="7150"/>
                </a:lnTo>
                <a:lnTo>
                  <a:pt x="113499" y="14909"/>
                </a:lnTo>
                <a:lnTo>
                  <a:pt x="114350" y="18084"/>
                </a:lnTo>
                <a:lnTo>
                  <a:pt x="115519" y="18046"/>
                </a:lnTo>
                <a:lnTo>
                  <a:pt x="115951" y="17259"/>
                </a:lnTo>
                <a:lnTo>
                  <a:pt x="116535" y="16802"/>
                </a:lnTo>
                <a:lnTo>
                  <a:pt x="117233" y="16891"/>
                </a:lnTo>
                <a:lnTo>
                  <a:pt x="118135" y="16865"/>
                </a:lnTo>
                <a:lnTo>
                  <a:pt x="120561" y="16827"/>
                </a:lnTo>
                <a:lnTo>
                  <a:pt x="120904" y="16878"/>
                </a:lnTo>
                <a:lnTo>
                  <a:pt x="121539" y="17348"/>
                </a:lnTo>
                <a:lnTo>
                  <a:pt x="122402" y="19126"/>
                </a:lnTo>
                <a:lnTo>
                  <a:pt x="123482" y="18097"/>
                </a:lnTo>
                <a:lnTo>
                  <a:pt x="124536" y="16421"/>
                </a:lnTo>
                <a:close/>
              </a:path>
              <a:path w="210185" h="25400">
                <a:moveTo>
                  <a:pt x="125298" y="6235"/>
                </a:moveTo>
                <a:lnTo>
                  <a:pt x="122999" y="4279"/>
                </a:lnTo>
                <a:lnTo>
                  <a:pt x="117208" y="5816"/>
                </a:lnTo>
                <a:lnTo>
                  <a:pt x="113436" y="5321"/>
                </a:lnTo>
                <a:lnTo>
                  <a:pt x="113461" y="6121"/>
                </a:lnTo>
                <a:lnTo>
                  <a:pt x="113334" y="6743"/>
                </a:lnTo>
                <a:lnTo>
                  <a:pt x="112979" y="7162"/>
                </a:lnTo>
                <a:lnTo>
                  <a:pt x="117030" y="6350"/>
                </a:lnTo>
                <a:lnTo>
                  <a:pt x="123342" y="9385"/>
                </a:lnTo>
                <a:lnTo>
                  <a:pt x="125298" y="6235"/>
                </a:lnTo>
                <a:close/>
              </a:path>
              <a:path w="210185" h="25400">
                <a:moveTo>
                  <a:pt x="129844" y="5143"/>
                </a:moveTo>
                <a:lnTo>
                  <a:pt x="129501" y="1905"/>
                </a:lnTo>
                <a:lnTo>
                  <a:pt x="128943" y="1206"/>
                </a:lnTo>
                <a:lnTo>
                  <a:pt x="122758" y="2120"/>
                </a:lnTo>
                <a:lnTo>
                  <a:pt x="114439" y="444"/>
                </a:lnTo>
                <a:lnTo>
                  <a:pt x="109334" y="1663"/>
                </a:lnTo>
                <a:lnTo>
                  <a:pt x="108331" y="2616"/>
                </a:lnTo>
                <a:lnTo>
                  <a:pt x="109562" y="2971"/>
                </a:lnTo>
                <a:lnTo>
                  <a:pt x="109334" y="4406"/>
                </a:lnTo>
                <a:lnTo>
                  <a:pt x="109372" y="4686"/>
                </a:lnTo>
                <a:lnTo>
                  <a:pt x="109283" y="5410"/>
                </a:lnTo>
                <a:lnTo>
                  <a:pt x="109372" y="5791"/>
                </a:lnTo>
                <a:lnTo>
                  <a:pt x="108686" y="8737"/>
                </a:lnTo>
                <a:lnTo>
                  <a:pt x="108826" y="12039"/>
                </a:lnTo>
                <a:lnTo>
                  <a:pt x="108915" y="18110"/>
                </a:lnTo>
                <a:lnTo>
                  <a:pt x="108115" y="21399"/>
                </a:lnTo>
                <a:lnTo>
                  <a:pt x="109791" y="22186"/>
                </a:lnTo>
                <a:lnTo>
                  <a:pt x="111937" y="17767"/>
                </a:lnTo>
                <a:lnTo>
                  <a:pt x="111226" y="10261"/>
                </a:lnTo>
                <a:lnTo>
                  <a:pt x="110820" y="6438"/>
                </a:lnTo>
                <a:lnTo>
                  <a:pt x="110959" y="6197"/>
                </a:lnTo>
                <a:lnTo>
                  <a:pt x="110718" y="5321"/>
                </a:lnTo>
                <a:lnTo>
                  <a:pt x="110769" y="4851"/>
                </a:lnTo>
                <a:lnTo>
                  <a:pt x="111340" y="4737"/>
                </a:lnTo>
                <a:lnTo>
                  <a:pt x="111213" y="3860"/>
                </a:lnTo>
                <a:lnTo>
                  <a:pt x="111620" y="3492"/>
                </a:lnTo>
                <a:lnTo>
                  <a:pt x="118491" y="4279"/>
                </a:lnTo>
                <a:lnTo>
                  <a:pt x="123063" y="2743"/>
                </a:lnTo>
                <a:lnTo>
                  <a:pt x="127584" y="4406"/>
                </a:lnTo>
                <a:lnTo>
                  <a:pt x="127584" y="5143"/>
                </a:lnTo>
                <a:lnTo>
                  <a:pt x="127203" y="7442"/>
                </a:lnTo>
                <a:lnTo>
                  <a:pt x="127533" y="16649"/>
                </a:lnTo>
                <a:lnTo>
                  <a:pt x="127254" y="19138"/>
                </a:lnTo>
                <a:lnTo>
                  <a:pt x="127533" y="19494"/>
                </a:lnTo>
                <a:lnTo>
                  <a:pt x="127520" y="20154"/>
                </a:lnTo>
                <a:lnTo>
                  <a:pt x="124536" y="19291"/>
                </a:lnTo>
                <a:lnTo>
                  <a:pt x="124853" y="21742"/>
                </a:lnTo>
                <a:lnTo>
                  <a:pt x="125615" y="23253"/>
                </a:lnTo>
                <a:lnTo>
                  <a:pt x="127647" y="22186"/>
                </a:lnTo>
                <a:lnTo>
                  <a:pt x="128955" y="21742"/>
                </a:lnTo>
                <a:lnTo>
                  <a:pt x="128955" y="18618"/>
                </a:lnTo>
                <a:lnTo>
                  <a:pt x="129171" y="16700"/>
                </a:lnTo>
                <a:lnTo>
                  <a:pt x="128841" y="7556"/>
                </a:lnTo>
                <a:lnTo>
                  <a:pt x="129159" y="5626"/>
                </a:lnTo>
                <a:lnTo>
                  <a:pt x="129844" y="5143"/>
                </a:lnTo>
                <a:close/>
              </a:path>
              <a:path w="210185" h="25400">
                <a:moveTo>
                  <a:pt x="158102" y="5016"/>
                </a:moveTo>
                <a:lnTo>
                  <a:pt x="157226" y="2590"/>
                </a:lnTo>
                <a:lnTo>
                  <a:pt x="153568" y="2590"/>
                </a:lnTo>
                <a:lnTo>
                  <a:pt x="153377" y="2603"/>
                </a:lnTo>
                <a:lnTo>
                  <a:pt x="152298" y="2578"/>
                </a:lnTo>
                <a:lnTo>
                  <a:pt x="151993" y="2565"/>
                </a:lnTo>
                <a:lnTo>
                  <a:pt x="151739" y="2578"/>
                </a:lnTo>
                <a:lnTo>
                  <a:pt x="151104" y="0"/>
                </a:lnTo>
                <a:lnTo>
                  <a:pt x="149021" y="635"/>
                </a:lnTo>
                <a:lnTo>
                  <a:pt x="149021" y="15354"/>
                </a:lnTo>
                <a:lnTo>
                  <a:pt x="148920" y="16268"/>
                </a:lnTo>
                <a:lnTo>
                  <a:pt x="148666" y="16535"/>
                </a:lnTo>
                <a:lnTo>
                  <a:pt x="148221" y="16687"/>
                </a:lnTo>
                <a:lnTo>
                  <a:pt x="147624" y="16713"/>
                </a:lnTo>
                <a:lnTo>
                  <a:pt x="147675" y="16535"/>
                </a:lnTo>
                <a:lnTo>
                  <a:pt x="147828" y="15633"/>
                </a:lnTo>
                <a:lnTo>
                  <a:pt x="145567" y="16979"/>
                </a:lnTo>
                <a:lnTo>
                  <a:pt x="145859" y="16294"/>
                </a:lnTo>
                <a:lnTo>
                  <a:pt x="146278" y="15354"/>
                </a:lnTo>
                <a:lnTo>
                  <a:pt x="147193" y="15354"/>
                </a:lnTo>
                <a:lnTo>
                  <a:pt x="148107" y="15367"/>
                </a:lnTo>
                <a:lnTo>
                  <a:pt x="149021" y="15354"/>
                </a:lnTo>
                <a:lnTo>
                  <a:pt x="149021" y="635"/>
                </a:lnTo>
                <a:lnTo>
                  <a:pt x="148539" y="774"/>
                </a:lnTo>
                <a:lnTo>
                  <a:pt x="148348" y="1168"/>
                </a:lnTo>
                <a:lnTo>
                  <a:pt x="148348" y="4318"/>
                </a:lnTo>
                <a:lnTo>
                  <a:pt x="148107" y="5321"/>
                </a:lnTo>
                <a:lnTo>
                  <a:pt x="146558" y="5207"/>
                </a:lnTo>
                <a:lnTo>
                  <a:pt x="144411" y="5676"/>
                </a:lnTo>
                <a:lnTo>
                  <a:pt x="144005" y="5308"/>
                </a:lnTo>
                <a:lnTo>
                  <a:pt x="144005" y="7150"/>
                </a:lnTo>
                <a:lnTo>
                  <a:pt x="143992" y="8470"/>
                </a:lnTo>
                <a:lnTo>
                  <a:pt x="143090" y="8394"/>
                </a:lnTo>
                <a:lnTo>
                  <a:pt x="143090" y="15354"/>
                </a:lnTo>
                <a:lnTo>
                  <a:pt x="142887" y="15925"/>
                </a:lnTo>
                <a:lnTo>
                  <a:pt x="142506" y="16294"/>
                </a:lnTo>
                <a:lnTo>
                  <a:pt x="141719" y="16268"/>
                </a:lnTo>
                <a:lnTo>
                  <a:pt x="141897" y="15786"/>
                </a:lnTo>
                <a:lnTo>
                  <a:pt x="142011" y="15621"/>
                </a:lnTo>
                <a:lnTo>
                  <a:pt x="142303" y="15341"/>
                </a:lnTo>
                <a:lnTo>
                  <a:pt x="143090" y="15354"/>
                </a:lnTo>
                <a:lnTo>
                  <a:pt x="143090" y="8394"/>
                </a:lnTo>
                <a:lnTo>
                  <a:pt x="141427" y="8229"/>
                </a:lnTo>
                <a:lnTo>
                  <a:pt x="140804" y="7594"/>
                </a:lnTo>
                <a:lnTo>
                  <a:pt x="141008" y="6578"/>
                </a:lnTo>
                <a:lnTo>
                  <a:pt x="143052" y="7416"/>
                </a:lnTo>
                <a:lnTo>
                  <a:pt x="144005" y="7150"/>
                </a:lnTo>
                <a:lnTo>
                  <a:pt x="144005" y="5308"/>
                </a:lnTo>
                <a:lnTo>
                  <a:pt x="143548" y="4876"/>
                </a:lnTo>
                <a:lnTo>
                  <a:pt x="143217" y="3632"/>
                </a:lnTo>
                <a:lnTo>
                  <a:pt x="145694" y="5194"/>
                </a:lnTo>
                <a:lnTo>
                  <a:pt x="145376" y="3987"/>
                </a:lnTo>
                <a:lnTo>
                  <a:pt x="145719" y="3898"/>
                </a:lnTo>
                <a:lnTo>
                  <a:pt x="146710" y="3898"/>
                </a:lnTo>
                <a:lnTo>
                  <a:pt x="147193" y="4013"/>
                </a:lnTo>
                <a:lnTo>
                  <a:pt x="147243" y="4673"/>
                </a:lnTo>
                <a:lnTo>
                  <a:pt x="148348" y="4318"/>
                </a:lnTo>
                <a:lnTo>
                  <a:pt x="148348" y="1168"/>
                </a:lnTo>
                <a:lnTo>
                  <a:pt x="147650" y="2590"/>
                </a:lnTo>
                <a:lnTo>
                  <a:pt x="146799" y="2489"/>
                </a:lnTo>
                <a:lnTo>
                  <a:pt x="145580" y="2489"/>
                </a:lnTo>
                <a:lnTo>
                  <a:pt x="144881" y="2667"/>
                </a:lnTo>
                <a:lnTo>
                  <a:pt x="143332" y="2336"/>
                </a:lnTo>
                <a:lnTo>
                  <a:pt x="143205" y="660"/>
                </a:lnTo>
                <a:lnTo>
                  <a:pt x="141719" y="304"/>
                </a:lnTo>
                <a:lnTo>
                  <a:pt x="141262" y="1206"/>
                </a:lnTo>
                <a:lnTo>
                  <a:pt x="139966" y="2514"/>
                </a:lnTo>
                <a:lnTo>
                  <a:pt x="139103" y="2603"/>
                </a:lnTo>
                <a:lnTo>
                  <a:pt x="138938" y="2552"/>
                </a:lnTo>
                <a:lnTo>
                  <a:pt x="138404" y="2044"/>
                </a:lnTo>
                <a:lnTo>
                  <a:pt x="133654" y="1193"/>
                </a:lnTo>
                <a:lnTo>
                  <a:pt x="134416" y="3492"/>
                </a:lnTo>
                <a:lnTo>
                  <a:pt x="134899" y="4533"/>
                </a:lnTo>
                <a:lnTo>
                  <a:pt x="137287" y="3670"/>
                </a:lnTo>
                <a:lnTo>
                  <a:pt x="138442" y="3937"/>
                </a:lnTo>
                <a:lnTo>
                  <a:pt x="138950" y="4000"/>
                </a:lnTo>
                <a:lnTo>
                  <a:pt x="139357" y="4000"/>
                </a:lnTo>
                <a:lnTo>
                  <a:pt x="139954" y="4000"/>
                </a:lnTo>
                <a:lnTo>
                  <a:pt x="140360" y="3924"/>
                </a:lnTo>
                <a:lnTo>
                  <a:pt x="140868" y="4051"/>
                </a:lnTo>
                <a:lnTo>
                  <a:pt x="141262" y="4876"/>
                </a:lnTo>
                <a:lnTo>
                  <a:pt x="140220" y="5194"/>
                </a:lnTo>
                <a:lnTo>
                  <a:pt x="138938" y="5270"/>
                </a:lnTo>
                <a:lnTo>
                  <a:pt x="138074" y="5778"/>
                </a:lnTo>
                <a:lnTo>
                  <a:pt x="138087" y="11760"/>
                </a:lnTo>
                <a:lnTo>
                  <a:pt x="138455" y="12700"/>
                </a:lnTo>
                <a:lnTo>
                  <a:pt x="140982" y="11531"/>
                </a:lnTo>
                <a:lnTo>
                  <a:pt x="141262" y="12623"/>
                </a:lnTo>
                <a:lnTo>
                  <a:pt x="140512" y="13665"/>
                </a:lnTo>
                <a:lnTo>
                  <a:pt x="134823" y="11760"/>
                </a:lnTo>
                <a:lnTo>
                  <a:pt x="134416" y="14439"/>
                </a:lnTo>
                <a:lnTo>
                  <a:pt x="134924" y="15621"/>
                </a:lnTo>
                <a:lnTo>
                  <a:pt x="137363" y="14846"/>
                </a:lnTo>
                <a:lnTo>
                  <a:pt x="137934" y="15621"/>
                </a:lnTo>
                <a:lnTo>
                  <a:pt x="137985" y="15925"/>
                </a:lnTo>
                <a:lnTo>
                  <a:pt x="137210" y="16929"/>
                </a:lnTo>
                <a:lnTo>
                  <a:pt x="134937" y="16637"/>
                </a:lnTo>
                <a:lnTo>
                  <a:pt x="134416" y="18097"/>
                </a:lnTo>
                <a:lnTo>
                  <a:pt x="135331" y="21336"/>
                </a:lnTo>
                <a:lnTo>
                  <a:pt x="139077" y="16929"/>
                </a:lnTo>
                <a:lnTo>
                  <a:pt x="140055" y="15786"/>
                </a:lnTo>
                <a:lnTo>
                  <a:pt x="142176" y="19011"/>
                </a:lnTo>
                <a:lnTo>
                  <a:pt x="142049" y="19113"/>
                </a:lnTo>
                <a:lnTo>
                  <a:pt x="141871" y="19278"/>
                </a:lnTo>
                <a:lnTo>
                  <a:pt x="141681" y="19443"/>
                </a:lnTo>
                <a:lnTo>
                  <a:pt x="141490" y="19621"/>
                </a:lnTo>
                <a:lnTo>
                  <a:pt x="141147" y="19913"/>
                </a:lnTo>
                <a:lnTo>
                  <a:pt x="141135" y="20066"/>
                </a:lnTo>
                <a:lnTo>
                  <a:pt x="140449" y="20789"/>
                </a:lnTo>
                <a:lnTo>
                  <a:pt x="137693" y="20612"/>
                </a:lnTo>
                <a:lnTo>
                  <a:pt x="137160" y="22656"/>
                </a:lnTo>
                <a:lnTo>
                  <a:pt x="138912" y="23609"/>
                </a:lnTo>
                <a:lnTo>
                  <a:pt x="142036" y="22517"/>
                </a:lnTo>
                <a:lnTo>
                  <a:pt x="142621" y="20840"/>
                </a:lnTo>
                <a:lnTo>
                  <a:pt x="142786" y="20675"/>
                </a:lnTo>
                <a:lnTo>
                  <a:pt x="143103" y="20383"/>
                </a:lnTo>
                <a:lnTo>
                  <a:pt x="143281" y="20243"/>
                </a:lnTo>
                <a:lnTo>
                  <a:pt x="143624" y="19964"/>
                </a:lnTo>
                <a:lnTo>
                  <a:pt x="143649" y="19735"/>
                </a:lnTo>
                <a:lnTo>
                  <a:pt x="144145" y="19164"/>
                </a:lnTo>
                <a:lnTo>
                  <a:pt x="145732" y="18465"/>
                </a:lnTo>
                <a:lnTo>
                  <a:pt x="147510" y="18122"/>
                </a:lnTo>
                <a:lnTo>
                  <a:pt x="148336" y="18122"/>
                </a:lnTo>
                <a:lnTo>
                  <a:pt x="148564" y="18122"/>
                </a:lnTo>
                <a:lnTo>
                  <a:pt x="148590" y="18669"/>
                </a:lnTo>
                <a:lnTo>
                  <a:pt x="149148" y="18719"/>
                </a:lnTo>
                <a:lnTo>
                  <a:pt x="149047" y="19608"/>
                </a:lnTo>
                <a:lnTo>
                  <a:pt x="149390" y="21666"/>
                </a:lnTo>
                <a:lnTo>
                  <a:pt x="146265" y="20345"/>
                </a:lnTo>
                <a:lnTo>
                  <a:pt x="146278" y="22199"/>
                </a:lnTo>
                <a:lnTo>
                  <a:pt x="148958" y="25146"/>
                </a:lnTo>
                <a:lnTo>
                  <a:pt x="150533" y="21666"/>
                </a:lnTo>
                <a:lnTo>
                  <a:pt x="151104" y="20345"/>
                </a:lnTo>
                <a:lnTo>
                  <a:pt x="151752" y="18554"/>
                </a:lnTo>
                <a:lnTo>
                  <a:pt x="153403" y="18402"/>
                </a:lnTo>
                <a:lnTo>
                  <a:pt x="155994" y="20967"/>
                </a:lnTo>
                <a:lnTo>
                  <a:pt x="156273" y="18402"/>
                </a:lnTo>
                <a:lnTo>
                  <a:pt x="156311" y="18097"/>
                </a:lnTo>
                <a:lnTo>
                  <a:pt x="155714" y="17132"/>
                </a:lnTo>
                <a:lnTo>
                  <a:pt x="155435" y="16687"/>
                </a:lnTo>
                <a:lnTo>
                  <a:pt x="152704" y="17132"/>
                </a:lnTo>
                <a:lnTo>
                  <a:pt x="152209" y="15354"/>
                </a:lnTo>
                <a:lnTo>
                  <a:pt x="153403" y="14884"/>
                </a:lnTo>
                <a:lnTo>
                  <a:pt x="154203" y="14846"/>
                </a:lnTo>
                <a:lnTo>
                  <a:pt x="155003" y="14808"/>
                </a:lnTo>
                <a:lnTo>
                  <a:pt x="156768" y="14909"/>
                </a:lnTo>
                <a:lnTo>
                  <a:pt x="157022" y="13970"/>
                </a:lnTo>
                <a:lnTo>
                  <a:pt x="157645" y="11747"/>
                </a:lnTo>
                <a:lnTo>
                  <a:pt x="153123" y="13970"/>
                </a:lnTo>
                <a:lnTo>
                  <a:pt x="152908" y="13665"/>
                </a:lnTo>
                <a:lnTo>
                  <a:pt x="152209" y="12623"/>
                </a:lnTo>
                <a:lnTo>
                  <a:pt x="153238" y="11531"/>
                </a:lnTo>
                <a:lnTo>
                  <a:pt x="153809" y="10934"/>
                </a:lnTo>
                <a:lnTo>
                  <a:pt x="153733" y="8470"/>
                </a:lnTo>
                <a:lnTo>
                  <a:pt x="153708" y="7150"/>
                </a:lnTo>
                <a:lnTo>
                  <a:pt x="153682" y="6578"/>
                </a:lnTo>
                <a:lnTo>
                  <a:pt x="153657" y="5676"/>
                </a:lnTo>
                <a:lnTo>
                  <a:pt x="153657" y="5321"/>
                </a:lnTo>
                <a:lnTo>
                  <a:pt x="153644" y="4991"/>
                </a:lnTo>
                <a:lnTo>
                  <a:pt x="151295" y="4406"/>
                </a:lnTo>
                <a:lnTo>
                  <a:pt x="151765" y="4406"/>
                </a:lnTo>
                <a:lnTo>
                  <a:pt x="151841" y="4038"/>
                </a:lnTo>
                <a:lnTo>
                  <a:pt x="152082" y="3987"/>
                </a:lnTo>
                <a:lnTo>
                  <a:pt x="152717" y="4000"/>
                </a:lnTo>
                <a:lnTo>
                  <a:pt x="153162" y="4000"/>
                </a:lnTo>
                <a:lnTo>
                  <a:pt x="153962" y="4762"/>
                </a:lnTo>
                <a:lnTo>
                  <a:pt x="158102" y="5016"/>
                </a:lnTo>
                <a:close/>
              </a:path>
              <a:path w="210185" h="25400">
                <a:moveTo>
                  <a:pt x="183222" y="10807"/>
                </a:moveTo>
                <a:lnTo>
                  <a:pt x="181038" y="9499"/>
                </a:lnTo>
                <a:lnTo>
                  <a:pt x="178765" y="8280"/>
                </a:lnTo>
                <a:lnTo>
                  <a:pt x="176403" y="7175"/>
                </a:lnTo>
                <a:lnTo>
                  <a:pt x="176199" y="6642"/>
                </a:lnTo>
                <a:lnTo>
                  <a:pt x="175628" y="5981"/>
                </a:lnTo>
                <a:lnTo>
                  <a:pt x="175475" y="5816"/>
                </a:lnTo>
                <a:lnTo>
                  <a:pt x="175475" y="8521"/>
                </a:lnTo>
                <a:lnTo>
                  <a:pt x="174713" y="10350"/>
                </a:lnTo>
                <a:lnTo>
                  <a:pt x="170827" y="9042"/>
                </a:lnTo>
                <a:lnTo>
                  <a:pt x="168630" y="9423"/>
                </a:lnTo>
                <a:lnTo>
                  <a:pt x="168490" y="8064"/>
                </a:lnTo>
                <a:lnTo>
                  <a:pt x="170319" y="5156"/>
                </a:lnTo>
                <a:lnTo>
                  <a:pt x="172745" y="4876"/>
                </a:lnTo>
                <a:lnTo>
                  <a:pt x="172961" y="5283"/>
                </a:lnTo>
                <a:lnTo>
                  <a:pt x="173456" y="5842"/>
                </a:lnTo>
                <a:lnTo>
                  <a:pt x="174891" y="7429"/>
                </a:lnTo>
                <a:lnTo>
                  <a:pt x="175107" y="8013"/>
                </a:lnTo>
                <a:lnTo>
                  <a:pt x="175031" y="8509"/>
                </a:lnTo>
                <a:lnTo>
                  <a:pt x="175475" y="8521"/>
                </a:lnTo>
                <a:lnTo>
                  <a:pt x="175475" y="5816"/>
                </a:lnTo>
                <a:lnTo>
                  <a:pt x="174625" y="4889"/>
                </a:lnTo>
                <a:lnTo>
                  <a:pt x="174218" y="4432"/>
                </a:lnTo>
                <a:lnTo>
                  <a:pt x="174002" y="4013"/>
                </a:lnTo>
                <a:lnTo>
                  <a:pt x="173723" y="2832"/>
                </a:lnTo>
                <a:lnTo>
                  <a:pt x="172834" y="1739"/>
                </a:lnTo>
                <a:lnTo>
                  <a:pt x="171373" y="1219"/>
                </a:lnTo>
                <a:lnTo>
                  <a:pt x="169354" y="3759"/>
                </a:lnTo>
                <a:lnTo>
                  <a:pt x="167754" y="6731"/>
                </a:lnTo>
                <a:lnTo>
                  <a:pt x="164985" y="8521"/>
                </a:lnTo>
                <a:lnTo>
                  <a:pt x="163830" y="9652"/>
                </a:lnTo>
                <a:lnTo>
                  <a:pt x="161378" y="9461"/>
                </a:lnTo>
                <a:lnTo>
                  <a:pt x="161340" y="11709"/>
                </a:lnTo>
                <a:lnTo>
                  <a:pt x="163664" y="12192"/>
                </a:lnTo>
                <a:lnTo>
                  <a:pt x="168046" y="9601"/>
                </a:lnTo>
                <a:lnTo>
                  <a:pt x="170916" y="12166"/>
                </a:lnTo>
                <a:lnTo>
                  <a:pt x="171284" y="13462"/>
                </a:lnTo>
                <a:lnTo>
                  <a:pt x="170268" y="13347"/>
                </a:lnTo>
                <a:lnTo>
                  <a:pt x="170459" y="14452"/>
                </a:lnTo>
                <a:lnTo>
                  <a:pt x="168211" y="13957"/>
                </a:lnTo>
                <a:lnTo>
                  <a:pt x="167208" y="14185"/>
                </a:lnTo>
                <a:lnTo>
                  <a:pt x="167259" y="13995"/>
                </a:lnTo>
                <a:lnTo>
                  <a:pt x="165874" y="13982"/>
                </a:lnTo>
                <a:lnTo>
                  <a:pt x="164261" y="13728"/>
                </a:lnTo>
                <a:lnTo>
                  <a:pt x="164528" y="15354"/>
                </a:lnTo>
                <a:lnTo>
                  <a:pt x="164909" y="15786"/>
                </a:lnTo>
                <a:lnTo>
                  <a:pt x="167436" y="16332"/>
                </a:lnTo>
                <a:lnTo>
                  <a:pt x="167716" y="15354"/>
                </a:lnTo>
                <a:lnTo>
                  <a:pt x="168198" y="15201"/>
                </a:lnTo>
                <a:lnTo>
                  <a:pt x="170484" y="15722"/>
                </a:lnTo>
                <a:lnTo>
                  <a:pt x="171221" y="16306"/>
                </a:lnTo>
                <a:lnTo>
                  <a:pt x="171221" y="19888"/>
                </a:lnTo>
                <a:lnTo>
                  <a:pt x="170459" y="20383"/>
                </a:lnTo>
                <a:lnTo>
                  <a:pt x="169849" y="20535"/>
                </a:lnTo>
                <a:lnTo>
                  <a:pt x="169583" y="21043"/>
                </a:lnTo>
                <a:lnTo>
                  <a:pt x="168630" y="20840"/>
                </a:lnTo>
                <a:lnTo>
                  <a:pt x="168998" y="18554"/>
                </a:lnTo>
                <a:lnTo>
                  <a:pt x="168922" y="17005"/>
                </a:lnTo>
                <a:lnTo>
                  <a:pt x="166357" y="16738"/>
                </a:lnTo>
                <a:lnTo>
                  <a:pt x="164820" y="18161"/>
                </a:lnTo>
                <a:lnTo>
                  <a:pt x="167716" y="19570"/>
                </a:lnTo>
                <a:lnTo>
                  <a:pt x="166382" y="20815"/>
                </a:lnTo>
                <a:lnTo>
                  <a:pt x="166065" y="20815"/>
                </a:lnTo>
                <a:lnTo>
                  <a:pt x="165900" y="20840"/>
                </a:lnTo>
                <a:lnTo>
                  <a:pt x="165773" y="20840"/>
                </a:lnTo>
                <a:lnTo>
                  <a:pt x="165366" y="20866"/>
                </a:lnTo>
                <a:lnTo>
                  <a:pt x="164985" y="20904"/>
                </a:lnTo>
                <a:lnTo>
                  <a:pt x="163906" y="20688"/>
                </a:lnTo>
                <a:lnTo>
                  <a:pt x="163258" y="20116"/>
                </a:lnTo>
                <a:lnTo>
                  <a:pt x="161785" y="20370"/>
                </a:lnTo>
                <a:lnTo>
                  <a:pt x="161798" y="21005"/>
                </a:lnTo>
                <a:lnTo>
                  <a:pt x="161569" y="21386"/>
                </a:lnTo>
                <a:lnTo>
                  <a:pt x="161328" y="21755"/>
                </a:lnTo>
                <a:lnTo>
                  <a:pt x="161467" y="22847"/>
                </a:lnTo>
                <a:lnTo>
                  <a:pt x="164757" y="23139"/>
                </a:lnTo>
                <a:lnTo>
                  <a:pt x="165379" y="22275"/>
                </a:lnTo>
                <a:lnTo>
                  <a:pt x="165544" y="22263"/>
                </a:lnTo>
                <a:lnTo>
                  <a:pt x="165862" y="22237"/>
                </a:lnTo>
                <a:lnTo>
                  <a:pt x="167805" y="23025"/>
                </a:lnTo>
                <a:lnTo>
                  <a:pt x="171246" y="22656"/>
                </a:lnTo>
                <a:lnTo>
                  <a:pt x="176936" y="22656"/>
                </a:lnTo>
                <a:lnTo>
                  <a:pt x="181330" y="23380"/>
                </a:lnTo>
                <a:lnTo>
                  <a:pt x="182321" y="21755"/>
                </a:lnTo>
                <a:lnTo>
                  <a:pt x="182016" y="19024"/>
                </a:lnTo>
                <a:lnTo>
                  <a:pt x="178181" y="22352"/>
                </a:lnTo>
                <a:lnTo>
                  <a:pt x="177304" y="19926"/>
                </a:lnTo>
                <a:lnTo>
                  <a:pt x="177304" y="19761"/>
                </a:lnTo>
                <a:lnTo>
                  <a:pt x="178092" y="18224"/>
                </a:lnTo>
                <a:lnTo>
                  <a:pt x="178892" y="16700"/>
                </a:lnTo>
                <a:lnTo>
                  <a:pt x="178689" y="14922"/>
                </a:lnTo>
                <a:lnTo>
                  <a:pt x="178612" y="14427"/>
                </a:lnTo>
                <a:lnTo>
                  <a:pt x="178130" y="14287"/>
                </a:lnTo>
                <a:lnTo>
                  <a:pt x="177241" y="14008"/>
                </a:lnTo>
                <a:lnTo>
                  <a:pt x="177152" y="15684"/>
                </a:lnTo>
                <a:lnTo>
                  <a:pt x="177101" y="16764"/>
                </a:lnTo>
                <a:lnTo>
                  <a:pt x="175933" y="19011"/>
                </a:lnTo>
                <a:lnTo>
                  <a:pt x="174650" y="19088"/>
                </a:lnTo>
                <a:lnTo>
                  <a:pt x="175361" y="21183"/>
                </a:lnTo>
                <a:lnTo>
                  <a:pt x="173647" y="20840"/>
                </a:lnTo>
                <a:lnTo>
                  <a:pt x="172834" y="19977"/>
                </a:lnTo>
                <a:lnTo>
                  <a:pt x="173316" y="17830"/>
                </a:lnTo>
                <a:lnTo>
                  <a:pt x="173189" y="16281"/>
                </a:lnTo>
                <a:lnTo>
                  <a:pt x="173647" y="16281"/>
                </a:lnTo>
                <a:lnTo>
                  <a:pt x="173736" y="15900"/>
                </a:lnTo>
                <a:lnTo>
                  <a:pt x="174498" y="16002"/>
                </a:lnTo>
                <a:lnTo>
                  <a:pt x="175844" y="15811"/>
                </a:lnTo>
                <a:lnTo>
                  <a:pt x="176733" y="15659"/>
                </a:lnTo>
                <a:lnTo>
                  <a:pt x="177152" y="15684"/>
                </a:lnTo>
                <a:lnTo>
                  <a:pt x="177152" y="14033"/>
                </a:lnTo>
                <a:lnTo>
                  <a:pt x="174498" y="14427"/>
                </a:lnTo>
                <a:lnTo>
                  <a:pt x="173990" y="14363"/>
                </a:lnTo>
                <a:lnTo>
                  <a:pt x="173342" y="14008"/>
                </a:lnTo>
                <a:lnTo>
                  <a:pt x="172935" y="13182"/>
                </a:lnTo>
                <a:lnTo>
                  <a:pt x="173189" y="11709"/>
                </a:lnTo>
                <a:lnTo>
                  <a:pt x="177215" y="9309"/>
                </a:lnTo>
                <a:lnTo>
                  <a:pt x="181127" y="13728"/>
                </a:lnTo>
                <a:lnTo>
                  <a:pt x="183222" y="10807"/>
                </a:lnTo>
                <a:close/>
              </a:path>
              <a:path w="210185" h="25400">
                <a:moveTo>
                  <a:pt x="208483" y="16294"/>
                </a:moveTo>
                <a:lnTo>
                  <a:pt x="208305" y="14439"/>
                </a:lnTo>
                <a:lnTo>
                  <a:pt x="208280" y="13081"/>
                </a:lnTo>
                <a:lnTo>
                  <a:pt x="204393" y="13220"/>
                </a:lnTo>
                <a:lnTo>
                  <a:pt x="203873" y="13843"/>
                </a:lnTo>
                <a:lnTo>
                  <a:pt x="199212" y="13601"/>
                </a:lnTo>
                <a:lnTo>
                  <a:pt x="197789" y="14058"/>
                </a:lnTo>
                <a:lnTo>
                  <a:pt x="197764" y="13119"/>
                </a:lnTo>
                <a:lnTo>
                  <a:pt x="196291" y="14528"/>
                </a:lnTo>
                <a:lnTo>
                  <a:pt x="195935" y="14376"/>
                </a:lnTo>
                <a:lnTo>
                  <a:pt x="195592" y="14185"/>
                </a:lnTo>
                <a:lnTo>
                  <a:pt x="194068" y="13500"/>
                </a:lnTo>
                <a:lnTo>
                  <a:pt x="192684" y="13335"/>
                </a:lnTo>
                <a:lnTo>
                  <a:pt x="191884" y="13589"/>
                </a:lnTo>
                <a:lnTo>
                  <a:pt x="190690" y="13550"/>
                </a:lnTo>
                <a:lnTo>
                  <a:pt x="189293" y="13373"/>
                </a:lnTo>
                <a:lnTo>
                  <a:pt x="188696" y="13995"/>
                </a:lnTo>
                <a:lnTo>
                  <a:pt x="188683" y="14630"/>
                </a:lnTo>
                <a:lnTo>
                  <a:pt x="188912" y="14998"/>
                </a:lnTo>
                <a:lnTo>
                  <a:pt x="189153" y="15354"/>
                </a:lnTo>
                <a:lnTo>
                  <a:pt x="190106" y="15100"/>
                </a:lnTo>
                <a:lnTo>
                  <a:pt x="192151" y="15925"/>
                </a:lnTo>
                <a:lnTo>
                  <a:pt x="192354" y="14909"/>
                </a:lnTo>
                <a:lnTo>
                  <a:pt x="192760" y="14732"/>
                </a:lnTo>
                <a:lnTo>
                  <a:pt x="193802" y="14884"/>
                </a:lnTo>
                <a:lnTo>
                  <a:pt x="194703" y="15303"/>
                </a:lnTo>
                <a:lnTo>
                  <a:pt x="195707" y="16891"/>
                </a:lnTo>
                <a:lnTo>
                  <a:pt x="193611" y="18389"/>
                </a:lnTo>
                <a:lnTo>
                  <a:pt x="193255" y="19913"/>
                </a:lnTo>
                <a:lnTo>
                  <a:pt x="192493" y="20523"/>
                </a:lnTo>
                <a:lnTo>
                  <a:pt x="190360" y="19761"/>
                </a:lnTo>
                <a:lnTo>
                  <a:pt x="190525" y="21297"/>
                </a:lnTo>
                <a:lnTo>
                  <a:pt x="190525" y="22656"/>
                </a:lnTo>
                <a:lnTo>
                  <a:pt x="194538" y="23228"/>
                </a:lnTo>
                <a:lnTo>
                  <a:pt x="199948" y="20777"/>
                </a:lnTo>
                <a:lnTo>
                  <a:pt x="204990" y="21551"/>
                </a:lnTo>
                <a:lnTo>
                  <a:pt x="204952" y="23431"/>
                </a:lnTo>
                <a:lnTo>
                  <a:pt x="206489" y="22656"/>
                </a:lnTo>
                <a:lnTo>
                  <a:pt x="206870" y="20358"/>
                </a:lnTo>
                <a:lnTo>
                  <a:pt x="204292" y="17335"/>
                </a:lnTo>
                <a:lnTo>
                  <a:pt x="201930" y="16268"/>
                </a:lnTo>
                <a:lnTo>
                  <a:pt x="200571" y="17068"/>
                </a:lnTo>
                <a:lnTo>
                  <a:pt x="202577" y="19088"/>
                </a:lnTo>
                <a:lnTo>
                  <a:pt x="201472" y="19456"/>
                </a:lnTo>
                <a:lnTo>
                  <a:pt x="200456" y="20040"/>
                </a:lnTo>
                <a:lnTo>
                  <a:pt x="196329" y="20561"/>
                </a:lnTo>
                <a:lnTo>
                  <a:pt x="195999" y="19011"/>
                </a:lnTo>
                <a:lnTo>
                  <a:pt x="196811" y="17843"/>
                </a:lnTo>
                <a:lnTo>
                  <a:pt x="197281" y="16344"/>
                </a:lnTo>
                <a:lnTo>
                  <a:pt x="198272" y="15354"/>
                </a:lnTo>
                <a:lnTo>
                  <a:pt x="199402" y="14960"/>
                </a:lnTo>
                <a:lnTo>
                  <a:pt x="200990" y="15036"/>
                </a:lnTo>
                <a:lnTo>
                  <a:pt x="203847" y="15201"/>
                </a:lnTo>
                <a:lnTo>
                  <a:pt x="204228" y="15214"/>
                </a:lnTo>
                <a:lnTo>
                  <a:pt x="204203" y="15341"/>
                </a:lnTo>
                <a:lnTo>
                  <a:pt x="204597" y="15214"/>
                </a:lnTo>
                <a:lnTo>
                  <a:pt x="204800" y="15214"/>
                </a:lnTo>
                <a:lnTo>
                  <a:pt x="205460" y="14935"/>
                </a:lnTo>
                <a:lnTo>
                  <a:pt x="208483" y="16294"/>
                </a:lnTo>
                <a:close/>
              </a:path>
              <a:path w="210185" h="25400">
                <a:moveTo>
                  <a:pt x="209677" y="10795"/>
                </a:moveTo>
                <a:lnTo>
                  <a:pt x="208559" y="8255"/>
                </a:lnTo>
                <a:lnTo>
                  <a:pt x="204978" y="8191"/>
                </a:lnTo>
                <a:lnTo>
                  <a:pt x="203022" y="6845"/>
                </a:lnTo>
                <a:lnTo>
                  <a:pt x="202374" y="6045"/>
                </a:lnTo>
                <a:lnTo>
                  <a:pt x="202374" y="8521"/>
                </a:lnTo>
                <a:lnTo>
                  <a:pt x="201942" y="9448"/>
                </a:lnTo>
                <a:lnTo>
                  <a:pt x="200621" y="9499"/>
                </a:lnTo>
                <a:lnTo>
                  <a:pt x="199491" y="9448"/>
                </a:lnTo>
                <a:lnTo>
                  <a:pt x="198564" y="9067"/>
                </a:lnTo>
                <a:lnTo>
                  <a:pt x="194995" y="9525"/>
                </a:lnTo>
                <a:lnTo>
                  <a:pt x="194576" y="9372"/>
                </a:lnTo>
                <a:lnTo>
                  <a:pt x="192925" y="7289"/>
                </a:lnTo>
                <a:lnTo>
                  <a:pt x="196646" y="7404"/>
                </a:lnTo>
                <a:lnTo>
                  <a:pt x="196456" y="5384"/>
                </a:lnTo>
                <a:lnTo>
                  <a:pt x="196811" y="5092"/>
                </a:lnTo>
                <a:lnTo>
                  <a:pt x="197218" y="4737"/>
                </a:lnTo>
                <a:lnTo>
                  <a:pt x="197612" y="4419"/>
                </a:lnTo>
                <a:lnTo>
                  <a:pt x="198031" y="4191"/>
                </a:lnTo>
                <a:lnTo>
                  <a:pt x="199898" y="6032"/>
                </a:lnTo>
                <a:lnTo>
                  <a:pt x="200774" y="6870"/>
                </a:lnTo>
                <a:lnTo>
                  <a:pt x="201498" y="7797"/>
                </a:lnTo>
                <a:lnTo>
                  <a:pt x="201561" y="8115"/>
                </a:lnTo>
                <a:lnTo>
                  <a:pt x="202374" y="8521"/>
                </a:lnTo>
                <a:lnTo>
                  <a:pt x="202374" y="6045"/>
                </a:lnTo>
                <a:lnTo>
                  <a:pt x="202095" y="5689"/>
                </a:lnTo>
                <a:lnTo>
                  <a:pt x="199326" y="2971"/>
                </a:lnTo>
                <a:lnTo>
                  <a:pt x="198488" y="2095"/>
                </a:lnTo>
                <a:lnTo>
                  <a:pt x="197040" y="2590"/>
                </a:lnTo>
                <a:lnTo>
                  <a:pt x="195656" y="3721"/>
                </a:lnTo>
                <a:lnTo>
                  <a:pt x="195300" y="4038"/>
                </a:lnTo>
                <a:lnTo>
                  <a:pt x="194919" y="4343"/>
                </a:lnTo>
                <a:lnTo>
                  <a:pt x="194856" y="4902"/>
                </a:lnTo>
                <a:lnTo>
                  <a:pt x="193611" y="6896"/>
                </a:lnTo>
                <a:lnTo>
                  <a:pt x="189166" y="7315"/>
                </a:lnTo>
                <a:lnTo>
                  <a:pt x="187782" y="10795"/>
                </a:lnTo>
                <a:lnTo>
                  <a:pt x="189801" y="11506"/>
                </a:lnTo>
                <a:lnTo>
                  <a:pt x="191236" y="9791"/>
                </a:lnTo>
                <a:lnTo>
                  <a:pt x="193205" y="10477"/>
                </a:lnTo>
                <a:lnTo>
                  <a:pt x="193636" y="10706"/>
                </a:lnTo>
                <a:lnTo>
                  <a:pt x="194779" y="11150"/>
                </a:lnTo>
                <a:lnTo>
                  <a:pt x="195834" y="11010"/>
                </a:lnTo>
                <a:lnTo>
                  <a:pt x="198361" y="10706"/>
                </a:lnTo>
                <a:lnTo>
                  <a:pt x="198882" y="10922"/>
                </a:lnTo>
                <a:lnTo>
                  <a:pt x="200494" y="12090"/>
                </a:lnTo>
                <a:lnTo>
                  <a:pt x="203517" y="10731"/>
                </a:lnTo>
                <a:lnTo>
                  <a:pt x="205117" y="10337"/>
                </a:lnTo>
                <a:lnTo>
                  <a:pt x="206514" y="11023"/>
                </a:lnTo>
                <a:lnTo>
                  <a:pt x="208686" y="12242"/>
                </a:lnTo>
                <a:lnTo>
                  <a:pt x="209677" y="10795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-127"/>
            <a:ext cx="15120619" cy="10692130"/>
          </a:xfrm>
          <a:custGeom>
            <a:avLst/>
            <a:gdLst/>
            <a:ahLst/>
            <a:cxnLst/>
            <a:rect l="l" t="t" r="r" b="b"/>
            <a:pathLst>
              <a:path w="15120619" h="10692130">
                <a:moveTo>
                  <a:pt x="7559992" y="9131"/>
                </a:moveTo>
                <a:lnTo>
                  <a:pt x="7551001" y="9131"/>
                </a:lnTo>
                <a:lnTo>
                  <a:pt x="7551001" y="10683126"/>
                </a:lnTo>
                <a:lnTo>
                  <a:pt x="7559992" y="10683126"/>
                </a:lnTo>
                <a:lnTo>
                  <a:pt x="7559992" y="9131"/>
                </a:lnTo>
                <a:close/>
              </a:path>
              <a:path w="15120619" h="10692130">
                <a:moveTo>
                  <a:pt x="7559992" y="0"/>
                </a:moveTo>
                <a:lnTo>
                  <a:pt x="0" y="0"/>
                </a:lnTo>
                <a:lnTo>
                  <a:pt x="0" y="8890"/>
                </a:lnTo>
                <a:lnTo>
                  <a:pt x="0" y="10683240"/>
                </a:lnTo>
                <a:lnTo>
                  <a:pt x="0" y="10692130"/>
                </a:lnTo>
                <a:lnTo>
                  <a:pt x="7559992" y="10692130"/>
                </a:lnTo>
                <a:lnTo>
                  <a:pt x="7559992" y="10683240"/>
                </a:lnTo>
                <a:lnTo>
                  <a:pt x="8991" y="10683240"/>
                </a:lnTo>
                <a:lnTo>
                  <a:pt x="8991" y="8890"/>
                </a:lnTo>
                <a:lnTo>
                  <a:pt x="7559992" y="8890"/>
                </a:lnTo>
                <a:lnTo>
                  <a:pt x="7559992" y="0"/>
                </a:lnTo>
                <a:close/>
              </a:path>
              <a:path w="15120619" h="10692130">
                <a:moveTo>
                  <a:pt x="15119998" y="9144"/>
                </a:moveTo>
                <a:lnTo>
                  <a:pt x="15110994" y="9131"/>
                </a:lnTo>
                <a:lnTo>
                  <a:pt x="15110994" y="10683126"/>
                </a:lnTo>
                <a:lnTo>
                  <a:pt x="15119998" y="10683126"/>
                </a:lnTo>
                <a:lnTo>
                  <a:pt x="15119998" y="9144"/>
                </a:lnTo>
                <a:close/>
              </a:path>
              <a:path w="15120619" h="10692130">
                <a:moveTo>
                  <a:pt x="15119998" y="0"/>
                </a:moveTo>
                <a:lnTo>
                  <a:pt x="7560005" y="0"/>
                </a:lnTo>
                <a:lnTo>
                  <a:pt x="7560005" y="8890"/>
                </a:lnTo>
                <a:lnTo>
                  <a:pt x="7560005" y="10683240"/>
                </a:lnTo>
                <a:lnTo>
                  <a:pt x="7560005" y="10692130"/>
                </a:lnTo>
                <a:lnTo>
                  <a:pt x="15119998" y="10692130"/>
                </a:lnTo>
                <a:lnTo>
                  <a:pt x="15119998" y="10683240"/>
                </a:lnTo>
                <a:lnTo>
                  <a:pt x="7568997" y="10683240"/>
                </a:lnTo>
                <a:lnTo>
                  <a:pt x="7568997" y="8890"/>
                </a:lnTo>
                <a:lnTo>
                  <a:pt x="15119998" y="8890"/>
                </a:lnTo>
                <a:lnTo>
                  <a:pt x="1511999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43384" cy="21041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4675" y="4666960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85343" y="0"/>
                </a:moveTo>
                <a:lnTo>
                  <a:pt x="52260" y="6625"/>
                </a:lnTo>
                <a:lnTo>
                  <a:pt x="25117" y="24777"/>
                </a:lnTo>
                <a:lnTo>
                  <a:pt x="6752" y="51874"/>
                </a:lnTo>
                <a:lnTo>
                  <a:pt x="0" y="85331"/>
                </a:lnTo>
                <a:lnTo>
                  <a:pt x="6727" y="118638"/>
                </a:lnTo>
                <a:lnTo>
                  <a:pt x="25050" y="145751"/>
                </a:lnTo>
                <a:lnTo>
                  <a:pt x="52185" y="163987"/>
                </a:lnTo>
                <a:lnTo>
                  <a:pt x="85343" y="170662"/>
                </a:lnTo>
                <a:lnTo>
                  <a:pt x="113879" y="164909"/>
                </a:lnTo>
                <a:lnTo>
                  <a:pt x="85343" y="164909"/>
                </a:lnTo>
                <a:lnTo>
                  <a:pt x="54377" y="158652"/>
                </a:lnTo>
                <a:lnTo>
                  <a:pt x="29081" y="141593"/>
                </a:lnTo>
                <a:lnTo>
                  <a:pt x="12022" y="116298"/>
                </a:lnTo>
                <a:lnTo>
                  <a:pt x="5765" y="85331"/>
                </a:lnTo>
                <a:lnTo>
                  <a:pt x="12072" y="54134"/>
                </a:lnTo>
                <a:lnTo>
                  <a:pt x="29214" y="28863"/>
                </a:lnTo>
                <a:lnTo>
                  <a:pt x="54527" y="11932"/>
                </a:lnTo>
                <a:lnTo>
                  <a:pt x="85343" y="5753"/>
                </a:lnTo>
                <a:lnTo>
                  <a:pt x="114024" y="5753"/>
                </a:lnTo>
                <a:lnTo>
                  <a:pt x="85343" y="0"/>
                </a:lnTo>
                <a:close/>
              </a:path>
              <a:path w="170815" h="170814">
                <a:moveTo>
                  <a:pt x="114024" y="5753"/>
                </a:moveTo>
                <a:lnTo>
                  <a:pt x="85343" y="5753"/>
                </a:lnTo>
                <a:lnTo>
                  <a:pt x="116160" y="11932"/>
                </a:lnTo>
                <a:lnTo>
                  <a:pt x="141473" y="28863"/>
                </a:lnTo>
                <a:lnTo>
                  <a:pt x="158615" y="54134"/>
                </a:lnTo>
                <a:lnTo>
                  <a:pt x="164922" y="85331"/>
                </a:lnTo>
                <a:lnTo>
                  <a:pt x="158665" y="116298"/>
                </a:lnTo>
                <a:lnTo>
                  <a:pt x="141606" y="141593"/>
                </a:lnTo>
                <a:lnTo>
                  <a:pt x="116310" y="158652"/>
                </a:lnTo>
                <a:lnTo>
                  <a:pt x="85343" y="164909"/>
                </a:lnTo>
                <a:lnTo>
                  <a:pt x="113879" y="164909"/>
                </a:lnTo>
                <a:lnTo>
                  <a:pt x="118575" y="163962"/>
                </a:lnTo>
                <a:lnTo>
                  <a:pt x="145697" y="145684"/>
                </a:lnTo>
                <a:lnTo>
                  <a:pt x="163975" y="118563"/>
                </a:lnTo>
                <a:lnTo>
                  <a:pt x="170675" y="85331"/>
                </a:lnTo>
                <a:lnTo>
                  <a:pt x="163948" y="51949"/>
                </a:lnTo>
                <a:lnTo>
                  <a:pt x="145626" y="24844"/>
                </a:lnTo>
                <a:lnTo>
                  <a:pt x="118495" y="6650"/>
                </a:lnTo>
                <a:lnTo>
                  <a:pt x="114024" y="5753"/>
                </a:lnTo>
                <a:close/>
              </a:path>
              <a:path w="170815" h="170814">
                <a:moveTo>
                  <a:pt x="108437" y="40678"/>
                </a:moveTo>
                <a:lnTo>
                  <a:pt x="98120" y="40678"/>
                </a:lnTo>
                <a:lnTo>
                  <a:pt x="100180" y="50761"/>
                </a:lnTo>
                <a:lnTo>
                  <a:pt x="100234" y="59766"/>
                </a:lnTo>
                <a:lnTo>
                  <a:pt x="99472" y="66868"/>
                </a:lnTo>
                <a:lnTo>
                  <a:pt x="96305" y="73358"/>
                </a:lnTo>
                <a:lnTo>
                  <a:pt x="89731" y="80796"/>
                </a:lnTo>
                <a:lnTo>
                  <a:pt x="78689" y="91274"/>
                </a:lnTo>
                <a:lnTo>
                  <a:pt x="71123" y="98607"/>
                </a:lnTo>
                <a:lnTo>
                  <a:pt x="63442" y="107427"/>
                </a:lnTo>
                <a:lnTo>
                  <a:pt x="57486" y="117397"/>
                </a:lnTo>
                <a:lnTo>
                  <a:pt x="55092" y="128181"/>
                </a:lnTo>
                <a:lnTo>
                  <a:pt x="55092" y="132321"/>
                </a:lnTo>
                <a:lnTo>
                  <a:pt x="57607" y="138976"/>
                </a:lnTo>
                <a:lnTo>
                  <a:pt x="111086" y="138976"/>
                </a:lnTo>
                <a:lnTo>
                  <a:pt x="113245" y="136639"/>
                </a:lnTo>
                <a:lnTo>
                  <a:pt x="113245" y="130340"/>
                </a:lnTo>
                <a:lnTo>
                  <a:pt x="111620" y="127279"/>
                </a:lnTo>
                <a:lnTo>
                  <a:pt x="70751" y="127279"/>
                </a:lnTo>
                <a:lnTo>
                  <a:pt x="70040" y="126009"/>
                </a:lnTo>
                <a:lnTo>
                  <a:pt x="70040" y="124574"/>
                </a:lnTo>
                <a:lnTo>
                  <a:pt x="70481" y="122101"/>
                </a:lnTo>
                <a:lnTo>
                  <a:pt x="72626" y="117195"/>
                </a:lnTo>
                <a:lnTo>
                  <a:pt x="77707" y="109993"/>
                </a:lnTo>
                <a:lnTo>
                  <a:pt x="86956" y="100634"/>
                </a:lnTo>
                <a:lnTo>
                  <a:pt x="99295" y="89487"/>
                </a:lnTo>
                <a:lnTo>
                  <a:pt x="107481" y="80333"/>
                </a:lnTo>
                <a:lnTo>
                  <a:pt x="112022" y="71113"/>
                </a:lnTo>
                <a:lnTo>
                  <a:pt x="113423" y="59766"/>
                </a:lnTo>
                <a:lnTo>
                  <a:pt x="110717" y="43837"/>
                </a:lnTo>
                <a:lnTo>
                  <a:pt x="108437" y="40678"/>
                </a:lnTo>
                <a:close/>
              </a:path>
              <a:path w="170815" h="170814">
                <a:moveTo>
                  <a:pt x="86067" y="28803"/>
                </a:moveTo>
                <a:lnTo>
                  <a:pt x="57351" y="55533"/>
                </a:lnTo>
                <a:lnTo>
                  <a:pt x="56895" y="64630"/>
                </a:lnTo>
                <a:lnTo>
                  <a:pt x="58331" y="69126"/>
                </a:lnTo>
                <a:lnTo>
                  <a:pt x="69316" y="69126"/>
                </a:lnTo>
                <a:lnTo>
                  <a:pt x="69494" y="64630"/>
                </a:lnTo>
                <a:lnTo>
                  <a:pt x="70055" y="59232"/>
                </a:lnTo>
                <a:lnTo>
                  <a:pt x="70751" y="50761"/>
                </a:lnTo>
                <a:lnTo>
                  <a:pt x="74358" y="40678"/>
                </a:lnTo>
                <a:lnTo>
                  <a:pt x="108437" y="40678"/>
                </a:lnTo>
                <a:lnTo>
                  <a:pt x="103927" y="34426"/>
                </a:lnTo>
                <a:lnTo>
                  <a:pt x="95046" y="29944"/>
                </a:lnTo>
                <a:lnTo>
                  <a:pt x="86067" y="2880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897" y="4667678"/>
            <a:ext cx="1804631" cy="16904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25577" y="4908346"/>
            <a:ext cx="832485" cy="138430"/>
            <a:chOff x="825577" y="4908346"/>
            <a:chExt cx="832485" cy="1384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577" y="4908346"/>
              <a:ext cx="137388" cy="130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186" y="4923280"/>
              <a:ext cx="124447" cy="115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6614" y="4923275"/>
              <a:ext cx="118186" cy="1178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3191" y="4913524"/>
              <a:ext cx="109524" cy="1271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014" y="4944300"/>
              <a:ext cx="99238" cy="101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7787" y="4910945"/>
              <a:ext cx="90182" cy="135407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734353" y="49683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002" y="0"/>
                </a:moveTo>
                <a:lnTo>
                  <a:pt x="4724" y="0"/>
                </a:lnTo>
                <a:lnTo>
                  <a:pt x="0" y="4559"/>
                </a:lnTo>
                <a:lnTo>
                  <a:pt x="0" y="15989"/>
                </a:lnTo>
                <a:lnTo>
                  <a:pt x="4432" y="20713"/>
                </a:lnTo>
                <a:lnTo>
                  <a:pt x="16154" y="20713"/>
                </a:lnTo>
                <a:lnTo>
                  <a:pt x="20726" y="16141"/>
                </a:lnTo>
                <a:lnTo>
                  <a:pt x="20726" y="10350"/>
                </a:lnTo>
                <a:lnTo>
                  <a:pt x="20726" y="4559"/>
                </a:lnTo>
                <a:lnTo>
                  <a:pt x="1600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830560" y="4907737"/>
            <a:ext cx="461009" cy="141605"/>
            <a:chOff x="1830560" y="4907737"/>
            <a:chExt cx="461009" cy="14160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0560" y="4908203"/>
              <a:ext cx="140119" cy="1408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9888" y="4907890"/>
              <a:ext cx="141503" cy="137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51052" y="4907737"/>
              <a:ext cx="140131" cy="138315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366650" y="49683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002" y="0"/>
                </a:moveTo>
                <a:lnTo>
                  <a:pt x="4724" y="0"/>
                </a:lnTo>
                <a:lnTo>
                  <a:pt x="0" y="4559"/>
                </a:lnTo>
                <a:lnTo>
                  <a:pt x="0" y="15989"/>
                </a:lnTo>
                <a:lnTo>
                  <a:pt x="4432" y="20713"/>
                </a:lnTo>
                <a:lnTo>
                  <a:pt x="16154" y="20713"/>
                </a:lnTo>
                <a:lnTo>
                  <a:pt x="20726" y="16141"/>
                </a:lnTo>
                <a:lnTo>
                  <a:pt x="20726" y="10350"/>
                </a:lnTo>
                <a:lnTo>
                  <a:pt x="20726" y="4559"/>
                </a:lnTo>
                <a:lnTo>
                  <a:pt x="1600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464379" y="4907595"/>
            <a:ext cx="779780" cy="142875"/>
            <a:chOff x="2464379" y="4907595"/>
            <a:chExt cx="779780" cy="14287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64379" y="4914902"/>
              <a:ext cx="136931" cy="1291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25703" y="4918555"/>
              <a:ext cx="134493" cy="1232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1969" y="4907595"/>
              <a:ext cx="139827" cy="14240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2071" y="4913837"/>
              <a:ext cx="301896" cy="134951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3318827" y="49683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002" y="0"/>
                </a:moveTo>
                <a:lnTo>
                  <a:pt x="4724" y="0"/>
                </a:lnTo>
                <a:lnTo>
                  <a:pt x="0" y="4559"/>
                </a:lnTo>
                <a:lnTo>
                  <a:pt x="0" y="15989"/>
                </a:lnTo>
                <a:lnTo>
                  <a:pt x="4432" y="20713"/>
                </a:lnTo>
                <a:lnTo>
                  <a:pt x="16154" y="20713"/>
                </a:lnTo>
                <a:lnTo>
                  <a:pt x="20726" y="16141"/>
                </a:lnTo>
                <a:lnTo>
                  <a:pt x="20726" y="10350"/>
                </a:lnTo>
                <a:lnTo>
                  <a:pt x="20726" y="4559"/>
                </a:lnTo>
                <a:lnTo>
                  <a:pt x="1600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13046" y="4906520"/>
            <a:ext cx="3776233" cy="14318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34631" y="5124860"/>
            <a:ext cx="1096177" cy="13814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36601" y="5120899"/>
            <a:ext cx="1553856" cy="14424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99139" y="5123493"/>
            <a:ext cx="2019122" cy="142407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37455" y="4753022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321" y="0"/>
                </a:lnTo>
              </a:path>
            </a:pathLst>
          </a:custGeom>
          <a:ln w="3810">
            <a:solidFill>
              <a:srgbClr val="E108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6377" y="5801805"/>
            <a:ext cx="5226357" cy="16905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56377" y="6845510"/>
            <a:ext cx="4648916" cy="169774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50252" y="7890670"/>
            <a:ext cx="5920740" cy="169545"/>
            <a:chOff x="950252" y="7890670"/>
            <a:chExt cx="5920740" cy="169545"/>
          </a:xfrm>
        </p:grpSpPr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252" y="7891029"/>
              <a:ext cx="1748384" cy="1686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17881" y="7890670"/>
              <a:ext cx="4152823" cy="169040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56440" y="8935096"/>
            <a:ext cx="4306009" cy="16904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50313" y="9978813"/>
            <a:ext cx="5767445" cy="16977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99268" y="5368644"/>
            <a:ext cx="173489" cy="128054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829792" y="5368645"/>
            <a:ext cx="119380" cy="128270"/>
          </a:xfrm>
          <a:custGeom>
            <a:avLst/>
            <a:gdLst/>
            <a:ahLst/>
            <a:cxnLst/>
            <a:rect l="l" t="t" r="r" b="b"/>
            <a:pathLst>
              <a:path w="119380" h="128270">
                <a:moveTo>
                  <a:pt x="39179" y="7175"/>
                </a:moveTo>
                <a:lnTo>
                  <a:pt x="36728" y="5003"/>
                </a:lnTo>
                <a:lnTo>
                  <a:pt x="29438" y="5003"/>
                </a:lnTo>
                <a:lnTo>
                  <a:pt x="25527" y="18249"/>
                </a:lnTo>
                <a:lnTo>
                  <a:pt x="21209" y="24726"/>
                </a:lnTo>
                <a:lnTo>
                  <a:pt x="0" y="28511"/>
                </a:lnTo>
                <a:lnTo>
                  <a:pt x="0" y="36207"/>
                </a:lnTo>
                <a:lnTo>
                  <a:pt x="2971" y="37426"/>
                </a:lnTo>
                <a:lnTo>
                  <a:pt x="4597" y="37426"/>
                </a:lnTo>
                <a:lnTo>
                  <a:pt x="26060" y="37426"/>
                </a:lnTo>
                <a:lnTo>
                  <a:pt x="26060" y="115773"/>
                </a:lnTo>
                <a:lnTo>
                  <a:pt x="28359" y="118198"/>
                </a:lnTo>
                <a:lnTo>
                  <a:pt x="35394" y="118198"/>
                </a:lnTo>
                <a:lnTo>
                  <a:pt x="39179" y="116992"/>
                </a:lnTo>
                <a:lnTo>
                  <a:pt x="39179" y="7175"/>
                </a:lnTo>
                <a:close/>
              </a:path>
              <a:path w="119380" h="128270">
                <a:moveTo>
                  <a:pt x="119354" y="64033"/>
                </a:moveTo>
                <a:lnTo>
                  <a:pt x="115163" y="39560"/>
                </a:lnTo>
                <a:lnTo>
                  <a:pt x="105359" y="19151"/>
                </a:lnTo>
                <a:lnTo>
                  <a:pt x="94107" y="5181"/>
                </a:lnTo>
                <a:lnTo>
                  <a:pt x="85585" y="0"/>
                </a:lnTo>
                <a:lnTo>
                  <a:pt x="83705" y="0"/>
                </a:lnTo>
                <a:lnTo>
                  <a:pt x="81546" y="1346"/>
                </a:lnTo>
                <a:lnTo>
                  <a:pt x="81546" y="5549"/>
                </a:lnTo>
                <a:lnTo>
                  <a:pt x="84924" y="9194"/>
                </a:lnTo>
                <a:lnTo>
                  <a:pt x="94157" y="21450"/>
                </a:lnTo>
                <a:lnTo>
                  <a:pt x="100787" y="35001"/>
                </a:lnTo>
                <a:lnTo>
                  <a:pt x="104787" y="49352"/>
                </a:lnTo>
                <a:lnTo>
                  <a:pt x="106121" y="64033"/>
                </a:lnTo>
                <a:lnTo>
                  <a:pt x="104787" y="78727"/>
                </a:lnTo>
                <a:lnTo>
                  <a:pt x="100787" y="93078"/>
                </a:lnTo>
                <a:lnTo>
                  <a:pt x="94157" y="106616"/>
                </a:lnTo>
                <a:lnTo>
                  <a:pt x="84924" y="118859"/>
                </a:lnTo>
                <a:lnTo>
                  <a:pt x="81546" y="122504"/>
                </a:lnTo>
                <a:lnTo>
                  <a:pt x="81546" y="126568"/>
                </a:lnTo>
                <a:lnTo>
                  <a:pt x="83566" y="128054"/>
                </a:lnTo>
                <a:lnTo>
                  <a:pt x="85725" y="128054"/>
                </a:lnTo>
                <a:lnTo>
                  <a:pt x="94170" y="122897"/>
                </a:lnTo>
                <a:lnTo>
                  <a:pt x="105371" y="108966"/>
                </a:lnTo>
                <a:lnTo>
                  <a:pt x="115163" y="88569"/>
                </a:lnTo>
                <a:lnTo>
                  <a:pt x="119354" y="6403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5776" y="5626468"/>
            <a:ext cx="6381115" cy="504190"/>
          </a:xfrm>
          <a:custGeom>
            <a:avLst/>
            <a:gdLst/>
            <a:ahLst/>
            <a:cxnLst/>
            <a:rect l="l" t="t" r="r" b="b"/>
            <a:pathLst>
              <a:path w="6381115" h="504189">
                <a:moveTo>
                  <a:pt x="0" y="504012"/>
                </a:moveTo>
                <a:lnTo>
                  <a:pt x="6380518" y="504012"/>
                </a:lnTo>
                <a:lnTo>
                  <a:pt x="6380518" y="0"/>
                </a:lnTo>
                <a:lnTo>
                  <a:pt x="0" y="0"/>
                </a:lnTo>
                <a:lnTo>
                  <a:pt x="0" y="504012"/>
                </a:lnTo>
                <a:close/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99268" y="6412214"/>
            <a:ext cx="173489" cy="12805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24804" y="6412214"/>
            <a:ext cx="124346" cy="128054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805776" y="6670027"/>
            <a:ext cx="6381115" cy="504190"/>
          </a:xfrm>
          <a:custGeom>
            <a:avLst/>
            <a:gdLst/>
            <a:ahLst/>
            <a:cxnLst/>
            <a:rect l="l" t="t" r="r" b="b"/>
            <a:pathLst>
              <a:path w="6381115" h="504190">
                <a:moveTo>
                  <a:pt x="0" y="504012"/>
                </a:moveTo>
                <a:lnTo>
                  <a:pt x="6380518" y="504012"/>
                </a:lnTo>
                <a:lnTo>
                  <a:pt x="6380518" y="0"/>
                </a:lnTo>
                <a:lnTo>
                  <a:pt x="0" y="0"/>
                </a:lnTo>
                <a:lnTo>
                  <a:pt x="0" y="504012"/>
                </a:lnTo>
                <a:close/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99268" y="7455772"/>
            <a:ext cx="173489" cy="12805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24938" y="7455772"/>
            <a:ext cx="124212" cy="128054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805776" y="7713586"/>
            <a:ext cx="6381115" cy="504190"/>
          </a:xfrm>
          <a:custGeom>
            <a:avLst/>
            <a:gdLst/>
            <a:ahLst/>
            <a:cxnLst/>
            <a:rect l="l" t="t" r="r" b="b"/>
            <a:pathLst>
              <a:path w="6381115" h="504190">
                <a:moveTo>
                  <a:pt x="0" y="503999"/>
                </a:moveTo>
                <a:lnTo>
                  <a:pt x="6380518" y="503999"/>
                </a:lnTo>
                <a:lnTo>
                  <a:pt x="6380518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99268" y="8499305"/>
            <a:ext cx="173489" cy="12805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3988" y="8499306"/>
            <a:ext cx="125162" cy="128054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805776" y="8757132"/>
            <a:ext cx="6381115" cy="504190"/>
          </a:xfrm>
          <a:custGeom>
            <a:avLst/>
            <a:gdLst/>
            <a:ahLst/>
            <a:cxnLst/>
            <a:rect l="l" t="t" r="r" b="b"/>
            <a:pathLst>
              <a:path w="6381115" h="504190">
                <a:moveTo>
                  <a:pt x="0" y="503999"/>
                </a:moveTo>
                <a:lnTo>
                  <a:pt x="6380518" y="503999"/>
                </a:lnTo>
                <a:lnTo>
                  <a:pt x="6380518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99268" y="9542851"/>
            <a:ext cx="173489" cy="12805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24934" y="9542851"/>
            <a:ext cx="124216" cy="128054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805776" y="9800679"/>
            <a:ext cx="6381115" cy="504190"/>
          </a:xfrm>
          <a:custGeom>
            <a:avLst/>
            <a:gdLst/>
            <a:ahLst/>
            <a:cxnLst/>
            <a:rect l="l" t="t" r="r" b="b"/>
            <a:pathLst>
              <a:path w="6381115" h="504190">
                <a:moveTo>
                  <a:pt x="0" y="504012"/>
                </a:moveTo>
                <a:lnTo>
                  <a:pt x="6380518" y="504012"/>
                </a:lnTo>
                <a:lnTo>
                  <a:pt x="6380518" y="0"/>
                </a:lnTo>
                <a:lnTo>
                  <a:pt x="0" y="0"/>
                </a:lnTo>
                <a:lnTo>
                  <a:pt x="0" y="504012"/>
                </a:lnTo>
                <a:close/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1439" y="8840345"/>
            <a:ext cx="266065" cy="360680"/>
          </a:xfrm>
          <a:custGeom>
            <a:avLst/>
            <a:gdLst/>
            <a:ahLst/>
            <a:cxnLst/>
            <a:rect l="l" t="t" r="r" b="b"/>
            <a:pathLst>
              <a:path w="266065" h="360679">
                <a:moveTo>
                  <a:pt x="14528" y="238759"/>
                </a:moveTo>
                <a:lnTo>
                  <a:pt x="12103" y="238759"/>
                </a:lnTo>
                <a:lnTo>
                  <a:pt x="12103" y="240029"/>
                </a:lnTo>
                <a:lnTo>
                  <a:pt x="18307" y="246379"/>
                </a:lnTo>
                <a:lnTo>
                  <a:pt x="25182" y="254000"/>
                </a:lnTo>
                <a:lnTo>
                  <a:pt x="32664" y="260350"/>
                </a:lnTo>
                <a:lnTo>
                  <a:pt x="40690" y="265430"/>
                </a:lnTo>
                <a:lnTo>
                  <a:pt x="43268" y="266700"/>
                </a:lnTo>
                <a:lnTo>
                  <a:pt x="46748" y="267970"/>
                </a:lnTo>
                <a:lnTo>
                  <a:pt x="48107" y="270509"/>
                </a:lnTo>
                <a:lnTo>
                  <a:pt x="47574" y="273050"/>
                </a:lnTo>
                <a:lnTo>
                  <a:pt x="47955" y="275590"/>
                </a:lnTo>
                <a:lnTo>
                  <a:pt x="46901" y="280670"/>
                </a:lnTo>
                <a:lnTo>
                  <a:pt x="46901" y="285750"/>
                </a:lnTo>
                <a:lnTo>
                  <a:pt x="46139" y="290830"/>
                </a:lnTo>
                <a:lnTo>
                  <a:pt x="44552" y="306070"/>
                </a:lnTo>
                <a:lnTo>
                  <a:pt x="43172" y="320040"/>
                </a:lnTo>
                <a:lnTo>
                  <a:pt x="41870" y="334009"/>
                </a:lnTo>
                <a:lnTo>
                  <a:pt x="40309" y="347980"/>
                </a:lnTo>
                <a:lnTo>
                  <a:pt x="39331" y="351790"/>
                </a:lnTo>
                <a:lnTo>
                  <a:pt x="40385" y="355600"/>
                </a:lnTo>
                <a:lnTo>
                  <a:pt x="40487" y="359409"/>
                </a:lnTo>
                <a:lnTo>
                  <a:pt x="40614" y="360680"/>
                </a:lnTo>
                <a:lnTo>
                  <a:pt x="43205" y="360680"/>
                </a:lnTo>
                <a:lnTo>
                  <a:pt x="43713" y="359409"/>
                </a:lnTo>
                <a:lnTo>
                  <a:pt x="44576" y="349250"/>
                </a:lnTo>
                <a:lnTo>
                  <a:pt x="45748" y="340359"/>
                </a:lnTo>
                <a:lnTo>
                  <a:pt x="46963" y="330200"/>
                </a:lnTo>
                <a:lnTo>
                  <a:pt x="47955" y="320040"/>
                </a:lnTo>
                <a:lnTo>
                  <a:pt x="48669" y="313690"/>
                </a:lnTo>
                <a:lnTo>
                  <a:pt x="49368" y="306070"/>
                </a:lnTo>
                <a:lnTo>
                  <a:pt x="50251" y="299720"/>
                </a:lnTo>
                <a:lnTo>
                  <a:pt x="51523" y="293370"/>
                </a:lnTo>
                <a:lnTo>
                  <a:pt x="52641" y="287020"/>
                </a:lnTo>
                <a:lnTo>
                  <a:pt x="53022" y="279400"/>
                </a:lnTo>
                <a:lnTo>
                  <a:pt x="57480" y="274320"/>
                </a:lnTo>
                <a:lnTo>
                  <a:pt x="97047" y="274320"/>
                </a:lnTo>
                <a:lnTo>
                  <a:pt x="97662" y="273050"/>
                </a:lnTo>
                <a:lnTo>
                  <a:pt x="94487" y="273050"/>
                </a:lnTo>
                <a:lnTo>
                  <a:pt x="93713" y="271780"/>
                </a:lnTo>
                <a:lnTo>
                  <a:pt x="93713" y="270509"/>
                </a:lnTo>
                <a:lnTo>
                  <a:pt x="95605" y="270509"/>
                </a:lnTo>
                <a:lnTo>
                  <a:pt x="115579" y="265430"/>
                </a:lnTo>
                <a:lnTo>
                  <a:pt x="124948" y="261619"/>
                </a:lnTo>
                <a:lnTo>
                  <a:pt x="126707" y="260350"/>
                </a:lnTo>
                <a:lnTo>
                  <a:pt x="118986" y="260350"/>
                </a:lnTo>
                <a:lnTo>
                  <a:pt x="110578" y="259079"/>
                </a:lnTo>
                <a:lnTo>
                  <a:pt x="109372" y="259079"/>
                </a:lnTo>
                <a:lnTo>
                  <a:pt x="116700" y="255269"/>
                </a:lnTo>
                <a:lnTo>
                  <a:pt x="124434" y="252729"/>
                </a:lnTo>
                <a:lnTo>
                  <a:pt x="131229" y="247650"/>
                </a:lnTo>
                <a:lnTo>
                  <a:pt x="134556" y="246379"/>
                </a:lnTo>
                <a:lnTo>
                  <a:pt x="135762" y="245109"/>
                </a:lnTo>
                <a:lnTo>
                  <a:pt x="54927" y="245109"/>
                </a:lnTo>
                <a:lnTo>
                  <a:pt x="54457" y="243840"/>
                </a:lnTo>
                <a:lnTo>
                  <a:pt x="54243" y="241300"/>
                </a:lnTo>
                <a:lnTo>
                  <a:pt x="15811" y="241300"/>
                </a:lnTo>
                <a:lnTo>
                  <a:pt x="14528" y="238759"/>
                </a:lnTo>
                <a:close/>
              </a:path>
              <a:path w="266065" h="360679">
                <a:moveTo>
                  <a:pt x="94246" y="275590"/>
                </a:moveTo>
                <a:lnTo>
                  <a:pt x="74650" y="275590"/>
                </a:lnTo>
                <a:lnTo>
                  <a:pt x="82283" y="276859"/>
                </a:lnTo>
                <a:lnTo>
                  <a:pt x="92354" y="276859"/>
                </a:lnTo>
                <a:lnTo>
                  <a:pt x="94246" y="275590"/>
                </a:lnTo>
                <a:close/>
              </a:path>
              <a:path w="266065" h="360679">
                <a:moveTo>
                  <a:pt x="97047" y="274320"/>
                </a:moveTo>
                <a:lnTo>
                  <a:pt x="60744" y="274320"/>
                </a:lnTo>
                <a:lnTo>
                  <a:pt x="63614" y="275590"/>
                </a:lnTo>
                <a:lnTo>
                  <a:pt x="96431" y="275590"/>
                </a:lnTo>
                <a:lnTo>
                  <a:pt x="97047" y="274320"/>
                </a:lnTo>
                <a:close/>
              </a:path>
              <a:path w="266065" h="360679">
                <a:moveTo>
                  <a:pt x="95605" y="270509"/>
                </a:moveTo>
                <a:lnTo>
                  <a:pt x="93713" y="270509"/>
                </a:lnTo>
                <a:lnTo>
                  <a:pt x="94932" y="271780"/>
                </a:lnTo>
                <a:lnTo>
                  <a:pt x="95605" y="270509"/>
                </a:lnTo>
                <a:close/>
              </a:path>
              <a:path w="266065" h="360679">
                <a:moveTo>
                  <a:pt x="135102" y="254000"/>
                </a:moveTo>
                <a:lnTo>
                  <a:pt x="133946" y="254000"/>
                </a:lnTo>
                <a:lnTo>
                  <a:pt x="126009" y="255269"/>
                </a:lnTo>
                <a:lnTo>
                  <a:pt x="118986" y="260350"/>
                </a:lnTo>
                <a:lnTo>
                  <a:pt x="126707" y="260350"/>
                </a:lnTo>
                <a:lnTo>
                  <a:pt x="133743" y="255269"/>
                </a:lnTo>
                <a:lnTo>
                  <a:pt x="135102" y="254000"/>
                </a:lnTo>
                <a:close/>
              </a:path>
              <a:path w="266065" h="360679">
                <a:moveTo>
                  <a:pt x="55918" y="243840"/>
                </a:moveTo>
                <a:lnTo>
                  <a:pt x="54927" y="245109"/>
                </a:lnTo>
                <a:lnTo>
                  <a:pt x="56667" y="245109"/>
                </a:lnTo>
                <a:lnTo>
                  <a:pt x="55918" y="243840"/>
                </a:lnTo>
                <a:close/>
              </a:path>
              <a:path w="266065" h="360679">
                <a:moveTo>
                  <a:pt x="238026" y="91439"/>
                </a:moveTo>
                <a:lnTo>
                  <a:pt x="145668" y="91439"/>
                </a:lnTo>
                <a:lnTo>
                  <a:pt x="142570" y="95250"/>
                </a:lnTo>
                <a:lnTo>
                  <a:pt x="137515" y="99059"/>
                </a:lnTo>
                <a:lnTo>
                  <a:pt x="133946" y="104139"/>
                </a:lnTo>
                <a:lnTo>
                  <a:pt x="124564" y="115569"/>
                </a:lnTo>
                <a:lnTo>
                  <a:pt x="115430" y="127000"/>
                </a:lnTo>
                <a:lnTo>
                  <a:pt x="106686" y="138429"/>
                </a:lnTo>
                <a:lnTo>
                  <a:pt x="94551" y="156209"/>
                </a:lnTo>
                <a:lnTo>
                  <a:pt x="93256" y="163829"/>
                </a:lnTo>
                <a:lnTo>
                  <a:pt x="88480" y="168910"/>
                </a:lnTo>
                <a:lnTo>
                  <a:pt x="84960" y="175260"/>
                </a:lnTo>
                <a:lnTo>
                  <a:pt x="81780" y="182879"/>
                </a:lnTo>
                <a:lnTo>
                  <a:pt x="78663" y="189229"/>
                </a:lnTo>
                <a:lnTo>
                  <a:pt x="63919" y="229869"/>
                </a:lnTo>
                <a:lnTo>
                  <a:pt x="61340" y="236219"/>
                </a:lnTo>
                <a:lnTo>
                  <a:pt x="59080" y="243840"/>
                </a:lnTo>
                <a:lnTo>
                  <a:pt x="58407" y="245109"/>
                </a:lnTo>
                <a:lnTo>
                  <a:pt x="135762" y="245109"/>
                </a:lnTo>
                <a:lnTo>
                  <a:pt x="136969" y="243840"/>
                </a:lnTo>
                <a:lnTo>
                  <a:pt x="140068" y="241300"/>
                </a:lnTo>
                <a:lnTo>
                  <a:pt x="142798" y="238759"/>
                </a:lnTo>
                <a:lnTo>
                  <a:pt x="146951" y="234950"/>
                </a:lnTo>
                <a:lnTo>
                  <a:pt x="145529" y="229869"/>
                </a:lnTo>
                <a:lnTo>
                  <a:pt x="152134" y="223519"/>
                </a:lnTo>
                <a:lnTo>
                  <a:pt x="157164" y="215900"/>
                </a:lnTo>
                <a:lnTo>
                  <a:pt x="161043" y="208279"/>
                </a:lnTo>
                <a:lnTo>
                  <a:pt x="164198" y="200660"/>
                </a:lnTo>
                <a:lnTo>
                  <a:pt x="164947" y="198119"/>
                </a:lnTo>
                <a:lnTo>
                  <a:pt x="166763" y="195579"/>
                </a:lnTo>
                <a:lnTo>
                  <a:pt x="165265" y="193040"/>
                </a:lnTo>
                <a:lnTo>
                  <a:pt x="164579" y="191769"/>
                </a:lnTo>
                <a:lnTo>
                  <a:pt x="159816" y="191769"/>
                </a:lnTo>
                <a:lnTo>
                  <a:pt x="158076" y="189229"/>
                </a:lnTo>
                <a:lnTo>
                  <a:pt x="168814" y="189229"/>
                </a:lnTo>
                <a:lnTo>
                  <a:pt x="170700" y="187960"/>
                </a:lnTo>
                <a:lnTo>
                  <a:pt x="173062" y="185419"/>
                </a:lnTo>
                <a:lnTo>
                  <a:pt x="175996" y="182879"/>
                </a:lnTo>
                <a:lnTo>
                  <a:pt x="174790" y="179069"/>
                </a:lnTo>
                <a:lnTo>
                  <a:pt x="167957" y="177799"/>
                </a:lnTo>
                <a:lnTo>
                  <a:pt x="160704" y="175260"/>
                </a:lnTo>
                <a:lnTo>
                  <a:pt x="153382" y="175260"/>
                </a:lnTo>
                <a:lnTo>
                  <a:pt x="146342" y="173990"/>
                </a:lnTo>
                <a:lnTo>
                  <a:pt x="142417" y="173990"/>
                </a:lnTo>
                <a:lnTo>
                  <a:pt x="141592" y="171449"/>
                </a:lnTo>
                <a:lnTo>
                  <a:pt x="144779" y="170179"/>
                </a:lnTo>
                <a:lnTo>
                  <a:pt x="148628" y="168910"/>
                </a:lnTo>
                <a:lnTo>
                  <a:pt x="168401" y="168910"/>
                </a:lnTo>
                <a:lnTo>
                  <a:pt x="171234" y="167640"/>
                </a:lnTo>
                <a:lnTo>
                  <a:pt x="196735" y="127000"/>
                </a:lnTo>
                <a:lnTo>
                  <a:pt x="214109" y="110489"/>
                </a:lnTo>
                <a:lnTo>
                  <a:pt x="213753" y="107950"/>
                </a:lnTo>
                <a:lnTo>
                  <a:pt x="213055" y="105409"/>
                </a:lnTo>
                <a:lnTo>
                  <a:pt x="210502" y="104139"/>
                </a:lnTo>
                <a:lnTo>
                  <a:pt x="208597" y="104139"/>
                </a:lnTo>
                <a:lnTo>
                  <a:pt x="207302" y="102869"/>
                </a:lnTo>
                <a:lnTo>
                  <a:pt x="205270" y="102869"/>
                </a:lnTo>
                <a:lnTo>
                  <a:pt x="204927" y="100329"/>
                </a:lnTo>
                <a:lnTo>
                  <a:pt x="225124" y="100329"/>
                </a:lnTo>
                <a:lnTo>
                  <a:pt x="228815" y="97789"/>
                </a:lnTo>
                <a:lnTo>
                  <a:pt x="234226" y="95250"/>
                </a:lnTo>
                <a:lnTo>
                  <a:pt x="238026" y="91439"/>
                </a:lnTo>
                <a:close/>
              </a:path>
              <a:path w="266065" h="360679">
                <a:moveTo>
                  <a:pt x="685" y="198119"/>
                </a:moveTo>
                <a:lnTo>
                  <a:pt x="0" y="199390"/>
                </a:lnTo>
                <a:lnTo>
                  <a:pt x="914" y="200660"/>
                </a:lnTo>
                <a:lnTo>
                  <a:pt x="990" y="203199"/>
                </a:lnTo>
                <a:lnTo>
                  <a:pt x="1968" y="209550"/>
                </a:lnTo>
                <a:lnTo>
                  <a:pt x="4165" y="214629"/>
                </a:lnTo>
                <a:lnTo>
                  <a:pt x="6578" y="219709"/>
                </a:lnTo>
                <a:lnTo>
                  <a:pt x="7188" y="222250"/>
                </a:lnTo>
                <a:lnTo>
                  <a:pt x="9309" y="224790"/>
                </a:lnTo>
                <a:lnTo>
                  <a:pt x="10223" y="227329"/>
                </a:lnTo>
                <a:lnTo>
                  <a:pt x="12268" y="231140"/>
                </a:lnTo>
                <a:lnTo>
                  <a:pt x="14528" y="234950"/>
                </a:lnTo>
                <a:lnTo>
                  <a:pt x="16789" y="237490"/>
                </a:lnTo>
                <a:lnTo>
                  <a:pt x="17030" y="238759"/>
                </a:lnTo>
                <a:lnTo>
                  <a:pt x="19088" y="240029"/>
                </a:lnTo>
                <a:lnTo>
                  <a:pt x="18160" y="241300"/>
                </a:lnTo>
                <a:lnTo>
                  <a:pt x="54243" y="241300"/>
                </a:lnTo>
                <a:lnTo>
                  <a:pt x="53708" y="234950"/>
                </a:lnTo>
                <a:lnTo>
                  <a:pt x="57353" y="227329"/>
                </a:lnTo>
                <a:lnTo>
                  <a:pt x="58894" y="222250"/>
                </a:lnTo>
                <a:lnTo>
                  <a:pt x="14147" y="222250"/>
                </a:lnTo>
                <a:lnTo>
                  <a:pt x="13461" y="220979"/>
                </a:lnTo>
                <a:lnTo>
                  <a:pt x="9445" y="215900"/>
                </a:lnTo>
                <a:lnTo>
                  <a:pt x="6335" y="209550"/>
                </a:lnTo>
                <a:lnTo>
                  <a:pt x="3594" y="203199"/>
                </a:lnTo>
                <a:lnTo>
                  <a:pt x="685" y="198119"/>
                </a:lnTo>
                <a:close/>
              </a:path>
              <a:path w="266065" h="360679">
                <a:moveTo>
                  <a:pt x="4914" y="179069"/>
                </a:moveTo>
                <a:lnTo>
                  <a:pt x="4546" y="179069"/>
                </a:lnTo>
                <a:lnTo>
                  <a:pt x="3949" y="181610"/>
                </a:lnTo>
                <a:lnTo>
                  <a:pt x="4394" y="182879"/>
                </a:lnTo>
                <a:lnTo>
                  <a:pt x="4635" y="185419"/>
                </a:lnTo>
                <a:lnTo>
                  <a:pt x="4394" y="186690"/>
                </a:lnTo>
                <a:lnTo>
                  <a:pt x="4914" y="187960"/>
                </a:lnTo>
                <a:lnTo>
                  <a:pt x="4635" y="187960"/>
                </a:lnTo>
                <a:lnTo>
                  <a:pt x="6197" y="196849"/>
                </a:lnTo>
                <a:lnTo>
                  <a:pt x="8689" y="205740"/>
                </a:lnTo>
                <a:lnTo>
                  <a:pt x="11682" y="213359"/>
                </a:lnTo>
                <a:lnTo>
                  <a:pt x="14744" y="220979"/>
                </a:lnTo>
                <a:lnTo>
                  <a:pt x="14147" y="222250"/>
                </a:lnTo>
                <a:lnTo>
                  <a:pt x="58894" y="222250"/>
                </a:lnTo>
                <a:lnTo>
                  <a:pt x="59664" y="219709"/>
                </a:lnTo>
                <a:lnTo>
                  <a:pt x="62776" y="210819"/>
                </a:lnTo>
                <a:lnTo>
                  <a:pt x="66211" y="201929"/>
                </a:lnTo>
                <a:lnTo>
                  <a:pt x="14071" y="201929"/>
                </a:lnTo>
                <a:lnTo>
                  <a:pt x="9537" y="194310"/>
                </a:lnTo>
                <a:lnTo>
                  <a:pt x="7340" y="186690"/>
                </a:lnTo>
                <a:lnTo>
                  <a:pt x="4914" y="179069"/>
                </a:lnTo>
                <a:close/>
              </a:path>
              <a:path w="266065" h="360679">
                <a:moveTo>
                  <a:pt x="31076" y="118109"/>
                </a:moveTo>
                <a:lnTo>
                  <a:pt x="29502" y="118109"/>
                </a:lnTo>
                <a:lnTo>
                  <a:pt x="28206" y="121919"/>
                </a:lnTo>
                <a:lnTo>
                  <a:pt x="26098" y="123189"/>
                </a:lnTo>
                <a:lnTo>
                  <a:pt x="25730" y="124459"/>
                </a:lnTo>
                <a:lnTo>
                  <a:pt x="23304" y="132079"/>
                </a:lnTo>
                <a:lnTo>
                  <a:pt x="20053" y="137159"/>
                </a:lnTo>
                <a:lnTo>
                  <a:pt x="17716" y="143509"/>
                </a:lnTo>
                <a:lnTo>
                  <a:pt x="16865" y="144779"/>
                </a:lnTo>
                <a:lnTo>
                  <a:pt x="16636" y="146050"/>
                </a:lnTo>
                <a:lnTo>
                  <a:pt x="15811" y="147319"/>
                </a:lnTo>
                <a:lnTo>
                  <a:pt x="13385" y="153669"/>
                </a:lnTo>
                <a:lnTo>
                  <a:pt x="11518" y="160019"/>
                </a:lnTo>
                <a:lnTo>
                  <a:pt x="10744" y="166369"/>
                </a:lnTo>
                <a:lnTo>
                  <a:pt x="10270" y="175260"/>
                </a:lnTo>
                <a:lnTo>
                  <a:pt x="10844" y="184149"/>
                </a:lnTo>
                <a:lnTo>
                  <a:pt x="12367" y="193040"/>
                </a:lnTo>
                <a:lnTo>
                  <a:pt x="14744" y="200660"/>
                </a:lnTo>
                <a:lnTo>
                  <a:pt x="14528" y="200660"/>
                </a:lnTo>
                <a:lnTo>
                  <a:pt x="14312" y="201929"/>
                </a:lnTo>
                <a:lnTo>
                  <a:pt x="66211" y="201929"/>
                </a:lnTo>
                <a:lnTo>
                  <a:pt x="70008" y="193040"/>
                </a:lnTo>
                <a:lnTo>
                  <a:pt x="74206" y="184149"/>
                </a:lnTo>
                <a:lnTo>
                  <a:pt x="76072" y="179069"/>
                </a:lnTo>
                <a:lnTo>
                  <a:pt x="79489" y="173990"/>
                </a:lnTo>
                <a:lnTo>
                  <a:pt x="82156" y="168910"/>
                </a:lnTo>
                <a:lnTo>
                  <a:pt x="86165" y="162560"/>
                </a:lnTo>
                <a:lnTo>
                  <a:pt x="90377" y="156209"/>
                </a:lnTo>
                <a:lnTo>
                  <a:pt x="94788" y="148590"/>
                </a:lnTo>
                <a:lnTo>
                  <a:pt x="99390" y="142240"/>
                </a:lnTo>
                <a:lnTo>
                  <a:pt x="103409" y="137159"/>
                </a:lnTo>
                <a:lnTo>
                  <a:pt x="105973" y="133350"/>
                </a:lnTo>
                <a:lnTo>
                  <a:pt x="47269" y="133350"/>
                </a:lnTo>
                <a:lnTo>
                  <a:pt x="41224" y="129539"/>
                </a:lnTo>
                <a:lnTo>
                  <a:pt x="37210" y="123189"/>
                </a:lnTo>
                <a:lnTo>
                  <a:pt x="32143" y="119379"/>
                </a:lnTo>
                <a:lnTo>
                  <a:pt x="31076" y="118109"/>
                </a:lnTo>
                <a:close/>
              </a:path>
              <a:path w="266065" h="360679">
                <a:moveTo>
                  <a:pt x="163893" y="190499"/>
                </a:moveTo>
                <a:lnTo>
                  <a:pt x="159816" y="191769"/>
                </a:lnTo>
                <a:lnTo>
                  <a:pt x="164579" y="191769"/>
                </a:lnTo>
                <a:lnTo>
                  <a:pt x="163893" y="190499"/>
                </a:lnTo>
                <a:close/>
              </a:path>
              <a:path w="266065" h="360679">
                <a:moveTo>
                  <a:pt x="168814" y="189229"/>
                </a:moveTo>
                <a:lnTo>
                  <a:pt x="162331" y="189229"/>
                </a:lnTo>
                <a:lnTo>
                  <a:pt x="166928" y="190499"/>
                </a:lnTo>
                <a:lnTo>
                  <a:pt x="168814" y="189229"/>
                </a:lnTo>
                <a:close/>
              </a:path>
              <a:path w="266065" h="360679">
                <a:moveTo>
                  <a:pt x="168401" y="168910"/>
                </a:moveTo>
                <a:lnTo>
                  <a:pt x="158368" y="168910"/>
                </a:lnTo>
                <a:lnTo>
                  <a:pt x="165569" y="170179"/>
                </a:lnTo>
                <a:lnTo>
                  <a:pt x="168401" y="168910"/>
                </a:lnTo>
                <a:close/>
              </a:path>
              <a:path w="266065" h="360679">
                <a:moveTo>
                  <a:pt x="84264" y="58419"/>
                </a:moveTo>
                <a:lnTo>
                  <a:pt x="82219" y="58419"/>
                </a:lnTo>
                <a:lnTo>
                  <a:pt x="82664" y="60959"/>
                </a:lnTo>
                <a:lnTo>
                  <a:pt x="81838" y="62229"/>
                </a:lnTo>
                <a:lnTo>
                  <a:pt x="77685" y="69850"/>
                </a:lnTo>
                <a:lnTo>
                  <a:pt x="68211" y="69850"/>
                </a:lnTo>
                <a:lnTo>
                  <a:pt x="63982" y="76200"/>
                </a:lnTo>
                <a:lnTo>
                  <a:pt x="58839" y="80009"/>
                </a:lnTo>
                <a:lnTo>
                  <a:pt x="55816" y="86359"/>
                </a:lnTo>
                <a:lnTo>
                  <a:pt x="51739" y="90169"/>
                </a:lnTo>
                <a:lnTo>
                  <a:pt x="49237" y="96519"/>
                </a:lnTo>
                <a:lnTo>
                  <a:pt x="43103" y="100329"/>
                </a:lnTo>
                <a:lnTo>
                  <a:pt x="40309" y="106679"/>
                </a:lnTo>
                <a:lnTo>
                  <a:pt x="39928" y="107950"/>
                </a:lnTo>
                <a:lnTo>
                  <a:pt x="40246" y="109219"/>
                </a:lnTo>
                <a:lnTo>
                  <a:pt x="40995" y="110489"/>
                </a:lnTo>
                <a:lnTo>
                  <a:pt x="41440" y="116839"/>
                </a:lnTo>
                <a:lnTo>
                  <a:pt x="44538" y="123189"/>
                </a:lnTo>
                <a:lnTo>
                  <a:pt x="46989" y="129539"/>
                </a:lnTo>
                <a:lnTo>
                  <a:pt x="46685" y="130809"/>
                </a:lnTo>
                <a:lnTo>
                  <a:pt x="49402" y="132079"/>
                </a:lnTo>
                <a:lnTo>
                  <a:pt x="47269" y="133350"/>
                </a:lnTo>
                <a:lnTo>
                  <a:pt x="105973" y="133350"/>
                </a:lnTo>
                <a:lnTo>
                  <a:pt x="107683" y="130809"/>
                </a:lnTo>
                <a:lnTo>
                  <a:pt x="112138" y="125729"/>
                </a:lnTo>
                <a:lnTo>
                  <a:pt x="116700" y="119379"/>
                </a:lnTo>
                <a:lnTo>
                  <a:pt x="121030" y="114300"/>
                </a:lnTo>
                <a:lnTo>
                  <a:pt x="127139" y="109219"/>
                </a:lnTo>
                <a:lnTo>
                  <a:pt x="131825" y="104139"/>
                </a:lnTo>
                <a:lnTo>
                  <a:pt x="135229" y="101600"/>
                </a:lnTo>
                <a:lnTo>
                  <a:pt x="137896" y="97789"/>
                </a:lnTo>
                <a:lnTo>
                  <a:pt x="141427" y="95250"/>
                </a:lnTo>
                <a:lnTo>
                  <a:pt x="145668" y="91439"/>
                </a:lnTo>
                <a:lnTo>
                  <a:pt x="238026" y="91439"/>
                </a:lnTo>
                <a:lnTo>
                  <a:pt x="239293" y="90169"/>
                </a:lnTo>
                <a:lnTo>
                  <a:pt x="244614" y="87629"/>
                </a:lnTo>
                <a:lnTo>
                  <a:pt x="249669" y="82550"/>
                </a:lnTo>
                <a:lnTo>
                  <a:pt x="254228" y="77469"/>
                </a:lnTo>
                <a:lnTo>
                  <a:pt x="256247" y="76200"/>
                </a:lnTo>
                <a:lnTo>
                  <a:pt x="257162" y="73659"/>
                </a:lnTo>
                <a:lnTo>
                  <a:pt x="259499" y="71119"/>
                </a:lnTo>
                <a:lnTo>
                  <a:pt x="261010" y="67309"/>
                </a:lnTo>
                <a:lnTo>
                  <a:pt x="262915" y="64769"/>
                </a:lnTo>
                <a:lnTo>
                  <a:pt x="87299" y="64769"/>
                </a:lnTo>
                <a:lnTo>
                  <a:pt x="86994" y="60959"/>
                </a:lnTo>
                <a:lnTo>
                  <a:pt x="85394" y="59689"/>
                </a:lnTo>
                <a:lnTo>
                  <a:pt x="84264" y="58419"/>
                </a:lnTo>
                <a:close/>
              </a:path>
              <a:path w="266065" h="360679">
                <a:moveTo>
                  <a:pt x="225124" y="100329"/>
                </a:moveTo>
                <a:lnTo>
                  <a:pt x="212318" y="100329"/>
                </a:lnTo>
                <a:lnTo>
                  <a:pt x="217081" y="102869"/>
                </a:lnTo>
                <a:lnTo>
                  <a:pt x="223278" y="101600"/>
                </a:lnTo>
                <a:lnTo>
                  <a:pt x="225124" y="100329"/>
                </a:lnTo>
                <a:close/>
              </a:path>
              <a:path w="266065" h="360679">
                <a:moveTo>
                  <a:pt x="206628" y="100329"/>
                </a:moveTo>
                <a:lnTo>
                  <a:pt x="205358" y="100329"/>
                </a:lnTo>
                <a:lnTo>
                  <a:pt x="206006" y="101600"/>
                </a:lnTo>
                <a:lnTo>
                  <a:pt x="206628" y="100329"/>
                </a:lnTo>
                <a:close/>
              </a:path>
              <a:path w="266065" h="360679">
                <a:moveTo>
                  <a:pt x="145770" y="19050"/>
                </a:moveTo>
                <a:lnTo>
                  <a:pt x="144779" y="19050"/>
                </a:lnTo>
                <a:lnTo>
                  <a:pt x="142049" y="20319"/>
                </a:lnTo>
                <a:lnTo>
                  <a:pt x="139458" y="21589"/>
                </a:lnTo>
                <a:lnTo>
                  <a:pt x="136677" y="22859"/>
                </a:lnTo>
                <a:lnTo>
                  <a:pt x="102307" y="43179"/>
                </a:lnTo>
                <a:lnTo>
                  <a:pt x="91211" y="52069"/>
                </a:lnTo>
                <a:lnTo>
                  <a:pt x="91376" y="52069"/>
                </a:lnTo>
                <a:lnTo>
                  <a:pt x="91008" y="55879"/>
                </a:lnTo>
                <a:lnTo>
                  <a:pt x="92265" y="60959"/>
                </a:lnTo>
                <a:lnTo>
                  <a:pt x="90296" y="63500"/>
                </a:lnTo>
                <a:lnTo>
                  <a:pt x="87299" y="64769"/>
                </a:lnTo>
                <a:lnTo>
                  <a:pt x="262915" y="64769"/>
                </a:lnTo>
                <a:lnTo>
                  <a:pt x="263867" y="63500"/>
                </a:lnTo>
                <a:lnTo>
                  <a:pt x="264109" y="58419"/>
                </a:lnTo>
                <a:lnTo>
                  <a:pt x="265569" y="54609"/>
                </a:lnTo>
                <a:lnTo>
                  <a:pt x="264795" y="49529"/>
                </a:lnTo>
                <a:lnTo>
                  <a:pt x="264687" y="43179"/>
                </a:lnTo>
                <a:lnTo>
                  <a:pt x="264579" y="40639"/>
                </a:lnTo>
                <a:lnTo>
                  <a:pt x="263809" y="36829"/>
                </a:lnTo>
                <a:lnTo>
                  <a:pt x="150609" y="36829"/>
                </a:lnTo>
                <a:lnTo>
                  <a:pt x="149771" y="35559"/>
                </a:lnTo>
                <a:lnTo>
                  <a:pt x="147878" y="31750"/>
                </a:lnTo>
                <a:lnTo>
                  <a:pt x="147878" y="25400"/>
                </a:lnTo>
                <a:lnTo>
                  <a:pt x="147192" y="20319"/>
                </a:lnTo>
                <a:lnTo>
                  <a:pt x="146723" y="20319"/>
                </a:lnTo>
                <a:lnTo>
                  <a:pt x="145770" y="19050"/>
                </a:lnTo>
                <a:close/>
              </a:path>
              <a:path w="266065" h="360679">
                <a:moveTo>
                  <a:pt x="219633" y="1269"/>
                </a:moveTo>
                <a:lnTo>
                  <a:pt x="206552" y="1269"/>
                </a:lnTo>
                <a:lnTo>
                  <a:pt x="175780" y="6350"/>
                </a:lnTo>
                <a:lnTo>
                  <a:pt x="172008" y="7619"/>
                </a:lnTo>
                <a:lnTo>
                  <a:pt x="167982" y="8889"/>
                </a:lnTo>
                <a:lnTo>
                  <a:pt x="164376" y="10159"/>
                </a:lnTo>
                <a:lnTo>
                  <a:pt x="162153" y="10159"/>
                </a:lnTo>
                <a:lnTo>
                  <a:pt x="161416" y="11429"/>
                </a:lnTo>
                <a:lnTo>
                  <a:pt x="159613" y="12700"/>
                </a:lnTo>
                <a:lnTo>
                  <a:pt x="155574" y="16509"/>
                </a:lnTo>
                <a:lnTo>
                  <a:pt x="154825" y="22859"/>
                </a:lnTo>
                <a:lnTo>
                  <a:pt x="153619" y="27939"/>
                </a:lnTo>
                <a:lnTo>
                  <a:pt x="152565" y="30479"/>
                </a:lnTo>
                <a:lnTo>
                  <a:pt x="152412" y="34289"/>
                </a:lnTo>
                <a:lnTo>
                  <a:pt x="150609" y="36829"/>
                </a:lnTo>
                <a:lnTo>
                  <a:pt x="263809" y="36829"/>
                </a:lnTo>
                <a:lnTo>
                  <a:pt x="263296" y="34289"/>
                </a:lnTo>
                <a:lnTo>
                  <a:pt x="261010" y="29209"/>
                </a:lnTo>
                <a:lnTo>
                  <a:pt x="257162" y="24129"/>
                </a:lnTo>
                <a:lnTo>
                  <a:pt x="254355" y="17779"/>
                </a:lnTo>
                <a:lnTo>
                  <a:pt x="248983" y="13969"/>
                </a:lnTo>
                <a:lnTo>
                  <a:pt x="242887" y="7619"/>
                </a:lnTo>
                <a:lnTo>
                  <a:pt x="226821" y="2539"/>
                </a:lnTo>
                <a:lnTo>
                  <a:pt x="223278" y="2539"/>
                </a:lnTo>
                <a:lnTo>
                  <a:pt x="219633" y="1269"/>
                </a:lnTo>
                <a:close/>
              </a:path>
              <a:path w="266065" h="360679">
                <a:moveTo>
                  <a:pt x="213055" y="0"/>
                </a:moveTo>
                <a:lnTo>
                  <a:pt x="209511" y="1269"/>
                </a:lnTo>
                <a:lnTo>
                  <a:pt x="216090" y="1269"/>
                </a:lnTo>
                <a:lnTo>
                  <a:pt x="213055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1439" y="9884337"/>
            <a:ext cx="266065" cy="360680"/>
          </a:xfrm>
          <a:custGeom>
            <a:avLst/>
            <a:gdLst/>
            <a:ahLst/>
            <a:cxnLst/>
            <a:rect l="l" t="t" r="r" b="b"/>
            <a:pathLst>
              <a:path w="266065" h="360679">
                <a:moveTo>
                  <a:pt x="14528" y="238759"/>
                </a:moveTo>
                <a:lnTo>
                  <a:pt x="12103" y="238759"/>
                </a:lnTo>
                <a:lnTo>
                  <a:pt x="12103" y="240029"/>
                </a:lnTo>
                <a:lnTo>
                  <a:pt x="18307" y="246379"/>
                </a:lnTo>
                <a:lnTo>
                  <a:pt x="25182" y="253999"/>
                </a:lnTo>
                <a:lnTo>
                  <a:pt x="32664" y="260349"/>
                </a:lnTo>
                <a:lnTo>
                  <a:pt x="40690" y="265429"/>
                </a:lnTo>
                <a:lnTo>
                  <a:pt x="43268" y="266699"/>
                </a:lnTo>
                <a:lnTo>
                  <a:pt x="46748" y="267969"/>
                </a:lnTo>
                <a:lnTo>
                  <a:pt x="48107" y="270509"/>
                </a:lnTo>
                <a:lnTo>
                  <a:pt x="47574" y="273049"/>
                </a:lnTo>
                <a:lnTo>
                  <a:pt x="47955" y="275589"/>
                </a:lnTo>
                <a:lnTo>
                  <a:pt x="46901" y="280669"/>
                </a:lnTo>
                <a:lnTo>
                  <a:pt x="46901" y="285749"/>
                </a:lnTo>
                <a:lnTo>
                  <a:pt x="46139" y="290829"/>
                </a:lnTo>
                <a:lnTo>
                  <a:pt x="44552" y="306069"/>
                </a:lnTo>
                <a:lnTo>
                  <a:pt x="43172" y="320039"/>
                </a:lnTo>
                <a:lnTo>
                  <a:pt x="41870" y="334009"/>
                </a:lnTo>
                <a:lnTo>
                  <a:pt x="40309" y="347979"/>
                </a:lnTo>
                <a:lnTo>
                  <a:pt x="39331" y="351789"/>
                </a:lnTo>
                <a:lnTo>
                  <a:pt x="40385" y="355599"/>
                </a:lnTo>
                <a:lnTo>
                  <a:pt x="40487" y="359409"/>
                </a:lnTo>
                <a:lnTo>
                  <a:pt x="40614" y="360679"/>
                </a:lnTo>
                <a:lnTo>
                  <a:pt x="43205" y="360679"/>
                </a:lnTo>
                <a:lnTo>
                  <a:pt x="43713" y="359409"/>
                </a:lnTo>
                <a:lnTo>
                  <a:pt x="44576" y="349249"/>
                </a:lnTo>
                <a:lnTo>
                  <a:pt x="45748" y="340359"/>
                </a:lnTo>
                <a:lnTo>
                  <a:pt x="46963" y="330199"/>
                </a:lnTo>
                <a:lnTo>
                  <a:pt x="47955" y="320039"/>
                </a:lnTo>
                <a:lnTo>
                  <a:pt x="48669" y="313689"/>
                </a:lnTo>
                <a:lnTo>
                  <a:pt x="49368" y="306069"/>
                </a:lnTo>
                <a:lnTo>
                  <a:pt x="50251" y="299719"/>
                </a:lnTo>
                <a:lnTo>
                  <a:pt x="51523" y="293369"/>
                </a:lnTo>
                <a:lnTo>
                  <a:pt x="52641" y="287019"/>
                </a:lnTo>
                <a:lnTo>
                  <a:pt x="53022" y="279399"/>
                </a:lnTo>
                <a:lnTo>
                  <a:pt x="57480" y="274319"/>
                </a:lnTo>
                <a:lnTo>
                  <a:pt x="97047" y="274319"/>
                </a:lnTo>
                <a:lnTo>
                  <a:pt x="97662" y="273049"/>
                </a:lnTo>
                <a:lnTo>
                  <a:pt x="94487" y="273049"/>
                </a:lnTo>
                <a:lnTo>
                  <a:pt x="93713" y="271779"/>
                </a:lnTo>
                <a:lnTo>
                  <a:pt x="93713" y="270509"/>
                </a:lnTo>
                <a:lnTo>
                  <a:pt x="95605" y="270509"/>
                </a:lnTo>
                <a:lnTo>
                  <a:pt x="115579" y="265429"/>
                </a:lnTo>
                <a:lnTo>
                  <a:pt x="124948" y="261619"/>
                </a:lnTo>
                <a:lnTo>
                  <a:pt x="126707" y="260349"/>
                </a:lnTo>
                <a:lnTo>
                  <a:pt x="118986" y="260349"/>
                </a:lnTo>
                <a:lnTo>
                  <a:pt x="110578" y="259079"/>
                </a:lnTo>
                <a:lnTo>
                  <a:pt x="109372" y="259079"/>
                </a:lnTo>
                <a:lnTo>
                  <a:pt x="116700" y="255269"/>
                </a:lnTo>
                <a:lnTo>
                  <a:pt x="124434" y="252729"/>
                </a:lnTo>
                <a:lnTo>
                  <a:pt x="131229" y="247649"/>
                </a:lnTo>
                <a:lnTo>
                  <a:pt x="134556" y="246379"/>
                </a:lnTo>
                <a:lnTo>
                  <a:pt x="135762" y="245109"/>
                </a:lnTo>
                <a:lnTo>
                  <a:pt x="54927" y="245109"/>
                </a:lnTo>
                <a:lnTo>
                  <a:pt x="54457" y="243839"/>
                </a:lnTo>
                <a:lnTo>
                  <a:pt x="54243" y="241299"/>
                </a:lnTo>
                <a:lnTo>
                  <a:pt x="15811" y="241299"/>
                </a:lnTo>
                <a:lnTo>
                  <a:pt x="14528" y="238759"/>
                </a:lnTo>
                <a:close/>
              </a:path>
              <a:path w="266065" h="360679">
                <a:moveTo>
                  <a:pt x="94246" y="275589"/>
                </a:moveTo>
                <a:lnTo>
                  <a:pt x="74650" y="275589"/>
                </a:lnTo>
                <a:lnTo>
                  <a:pt x="82283" y="276859"/>
                </a:lnTo>
                <a:lnTo>
                  <a:pt x="92354" y="276859"/>
                </a:lnTo>
                <a:lnTo>
                  <a:pt x="94246" y="275589"/>
                </a:lnTo>
                <a:close/>
              </a:path>
              <a:path w="266065" h="360679">
                <a:moveTo>
                  <a:pt x="97047" y="274319"/>
                </a:moveTo>
                <a:lnTo>
                  <a:pt x="60744" y="274319"/>
                </a:lnTo>
                <a:lnTo>
                  <a:pt x="63614" y="275589"/>
                </a:lnTo>
                <a:lnTo>
                  <a:pt x="96431" y="275589"/>
                </a:lnTo>
                <a:lnTo>
                  <a:pt x="97047" y="274319"/>
                </a:lnTo>
                <a:close/>
              </a:path>
              <a:path w="266065" h="360679">
                <a:moveTo>
                  <a:pt x="95605" y="270509"/>
                </a:moveTo>
                <a:lnTo>
                  <a:pt x="93713" y="270509"/>
                </a:lnTo>
                <a:lnTo>
                  <a:pt x="94932" y="271779"/>
                </a:lnTo>
                <a:lnTo>
                  <a:pt x="95605" y="270509"/>
                </a:lnTo>
                <a:close/>
              </a:path>
              <a:path w="266065" h="360679">
                <a:moveTo>
                  <a:pt x="135102" y="253999"/>
                </a:moveTo>
                <a:lnTo>
                  <a:pt x="133946" y="253999"/>
                </a:lnTo>
                <a:lnTo>
                  <a:pt x="126009" y="255269"/>
                </a:lnTo>
                <a:lnTo>
                  <a:pt x="118986" y="260349"/>
                </a:lnTo>
                <a:lnTo>
                  <a:pt x="126707" y="260349"/>
                </a:lnTo>
                <a:lnTo>
                  <a:pt x="133743" y="255269"/>
                </a:lnTo>
                <a:lnTo>
                  <a:pt x="135102" y="253999"/>
                </a:lnTo>
                <a:close/>
              </a:path>
              <a:path w="266065" h="360679">
                <a:moveTo>
                  <a:pt x="55918" y="243839"/>
                </a:moveTo>
                <a:lnTo>
                  <a:pt x="54927" y="245109"/>
                </a:lnTo>
                <a:lnTo>
                  <a:pt x="56667" y="245109"/>
                </a:lnTo>
                <a:lnTo>
                  <a:pt x="55918" y="243839"/>
                </a:lnTo>
                <a:close/>
              </a:path>
              <a:path w="266065" h="360679">
                <a:moveTo>
                  <a:pt x="238026" y="91439"/>
                </a:moveTo>
                <a:lnTo>
                  <a:pt x="145668" y="91439"/>
                </a:lnTo>
                <a:lnTo>
                  <a:pt x="142570" y="95249"/>
                </a:lnTo>
                <a:lnTo>
                  <a:pt x="137515" y="99059"/>
                </a:lnTo>
                <a:lnTo>
                  <a:pt x="133946" y="104139"/>
                </a:lnTo>
                <a:lnTo>
                  <a:pt x="124564" y="115569"/>
                </a:lnTo>
                <a:lnTo>
                  <a:pt x="115430" y="126999"/>
                </a:lnTo>
                <a:lnTo>
                  <a:pt x="106686" y="138429"/>
                </a:lnTo>
                <a:lnTo>
                  <a:pt x="94551" y="156209"/>
                </a:lnTo>
                <a:lnTo>
                  <a:pt x="93256" y="163829"/>
                </a:lnTo>
                <a:lnTo>
                  <a:pt x="88480" y="168909"/>
                </a:lnTo>
                <a:lnTo>
                  <a:pt x="84960" y="175259"/>
                </a:lnTo>
                <a:lnTo>
                  <a:pt x="81780" y="182879"/>
                </a:lnTo>
                <a:lnTo>
                  <a:pt x="78663" y="189229"/>
                </a:lnTo>
                <a:lnTo>
                  <a:pt x="63919" y="229869"/>
                </a:lnTo>
                <a:lnTo>
                  <a:pt x="61340" y="236219"/>
                </a:lnTo>
                <a:lnTo>
                  <a:pt x="59080" y="243839"/>
                </a:lnTo>
                <a:lnTo>
                  <a:pt x="58407" y="245109"/>
                </a:lnTo>
                <a:lnTo>
                  <a:pt x="135762" y="245109"/>
                </a:lnTo>
                <a:lnTo>
                  <a:pt x="136969" y="243839"/>
                </a:lnTo>
                <a:lnTo>
                  <a:pt x="140068" y="241299"/>
                </a:lnTo>
                <a:lnTo>
                  <a:pt x="142798" y="238759"/>
                </a:lnTo>
                <a:lnTo>
                  <a:pt x="146951" y="234949"/>
                </a:lnTo>
                <a:lnTo>
                  <a:pt x="145529" y="229869"/>
                </a:lnTo>
                <a:lnTo>
                  <a:pt x="152134" y="223519"/>
                </a:lnTo>
                <a:lnTo>
                  <a:pt x="157164" y="215899"/>
                </a:lnTo>
                <a:lnTo>
                  <a:pt x="161043" y="208279"/>
                </a:lnTo>
                <a:lnTo>
                  <a:pt x="164198" y="200659"/>
                </a:lnTo>
                <a:lnTo>
                  <a:pt x="164947" y="198119"/>
                </a:lnTo>
                <a:lnTo>
                  <a:pt x="166763" y="195579"/>
                </a:lnTo>
                <a:lnTo>
                  <a:pt x="165265" y="193039"/>
                </a:lnTo>
                <a:lnTo>
                  <a:pt x="164579" y="191769"/>
                </a:lnTo>
                <a:lnTo>
                  <a:pt x="159816" y="191769"/>
                </a:lnTo>
                <a:lnTo>
                  <a:pt x="158076" y="189229"/>
                </a:lnTo>
                <a:lnTo>
                  <a:pt x="168814" y="189229"/>
                </a:lnTo>
                <a:lnTo>
                  <a:pt x="170700" y="187959"/>
                </a:lnTo>
                <a:lnTo>
                  <a:pt x="173062" y="185419"/>
                </a:lnTo>
                <a:lnTo>
                  <a:pt x="175996" y="182879"/>
                </a:lnTo>
                <a:lnTo>
                  <a:pt x="174790" y="179069"/>
                </a:lnTo>
                <a:lnTo>
                  <a:pt x="167957" y="177799"/>
                </a:lnTo>
                <a:lnTo>
                  <a:pt x="160704" y="175259"/>
                </a:lnTo>
                <a:lnTo>
                  <a:pt x="153382" y="175259"/>
                </a:lnTo>
                <a:lnTo>
                  <a:pt x="146342" y="173989"/>
                </a:lnTo>
                <a:lnTo>
                  <a:pt x="142417" y="173989"/>
                </a:lnTo>
                <a:lnTo>
                  <a:pt x="141592" y="171449"/>
                </a:lnTo>
                <a:lnTo>
                  <a:pt x="144779" y="170179"/>
                </a:lnTo>
                <a:lnTo>
                  <a:pt x="148628" y="168909"/>
                </a:lnTo>
                <a:lnTo>
                  <a:pt x="168401" y="168909"/>
                </a:lnTo>
                <a:lnTo>
                  <a:pt x="171234" y="167639"/>
                </a:lnTo>
                <a:lnTo>
                  <a:pt x="196735" y="126999"/>
                </a:lnTo>
                <a:lnTo>
                  <a:pt x="214109" y="110489"/>
                </a:lnTo>
                <a:lnTo>
                  <a:pt x="213753" y="107949"/>
                </a:lnTo>
                <a:lnTo>
                  <a:pt x="213055" y="105409"/>
                </a:lnTo>
                <a:lnTo>
                  <a:pt x="210502" y="104139"/>
                </a:lnTo>
                <a:lnTo>
                  <a:pt x="208597" y="104139"/>
                </a:lnTo>
                <a:lnTo>
                  <a:pt x="207302" y="102869"/>
                </a:lnTo>
                <a:lnTo>
                  <a:pt x="205270" y="102869"/>
                </a:lnTo>
                <a:lnTo>
                  <a:pt x="204927" y="100329"/>
                </a:lnTo>
                <a:lnTo>
                  <a:pt x="225124" y="100329"/>
                </a:lnTo>
                <a:lnTo>
                  <a:pt x="228815" y="97789"/>
                </a:lnTo>
                <a:lnTo>
                  <a:pt x="234226" y="95249"/>
                </a:lnTo>
                <a:lnTo>
                  <a:pt x="238026" y="91439"/>
                </a:lnTo>
                <a:close/>
              </a:path>
              <a:path w="266065" h="360679">
                <a:moveTo>
                  <a:pt x="685" y="198119"/>
                </a:moveTo>
                <a:lnTo>
                  <a:pt x="0" y="199389"/>
                </a:lnTo>
                <a:lnTo>
                  <a:pt x="914" y="200659"/>
                </a:lnTo>
                <a:lnTo>
                  <a:pt x="990" y="203199"/>
                </a:lnTo>
                <a:lnTo>
                  <a:pt x="1968" y="209549"/>
                </a:lnTo>
                <a:lnTo>
                  <a:pt x="4165" y="214629"/>
                </a:lnTo>
                <a:lnTo>
                  <a:pt x="6578" y="219709"/>
                </a:lnTo>
                <a:lnTo>
                  <a:pt x="7188" y="222249"/>
                </a:lnTo>
                <a:lnTo>
                  <a:pt x="9309" y="224789"/>
                </a:lnTo>
                <a:lnTo>
                  <a:pt x="10223" y="227329"/>
                </a:lnTo>
                <a:lnTo>
                  <a:pt x="12268" y="231139"/>
                </a:lnTo>
                <a:lnTo>
                  <a:pt x="14528" y="234949"/>
                </a:lnTo>
                <a:lnTo>
                  <a:pt x="16789" y="237489"/>
                </a:lnTo>
                <a:lnTo>
                  <a:pt x="17030" y="238759"/>
                </a:lnTo>
                <a:lnTo>
                  <a:pt x="19088" y="240029"/>
                </a:lnTo>
                <a:lnTo>
                  <a:pt x="18160" y="241299"/>
                </a:lnTo>
                <a:lnTo>
                  <a:pt x="54243" y="241299"/>
                </a:lnTo>
                <a:lnTo>
                  <a:pt x="53708" y="234949"/>
                </a:lnTo>
                <a:lnTo>
                  <a:pt x="57353" y="227329"/>
                </a:lnTo>
                <a:lnTo>
                  <a:pt x="58894" y="222249"/>
                </a:lnTo>
                <a:lnTo>
                  <a:pt x="14147" y="222249"/>
                </a:lnTo>
                <a:lnTo>
                  <a:pt x="13461" y="220979"/>
                </a:lnTo>
                <a:lnTo>
                  <a:pt x="9445" y="215899"/>
                </a:lnTo>
                <a:lnTo>
                  <a:pt x="6335" y="209549"/>
                </a:lnTo>
                <a:lnTo>
                  <a:pt x="3594" y="203199"/>
                </a:lnTo>
                <a:lnTo>
                  <a:pt x="685" y="198119"/>
                </a:lnTo>
                <a:close/>
              </a:path>
              <a:path w="266065" h="360679">
                <a:moveTo>
                  <a:pt x="4914" y="179069"/>
                </a:moveTo>
                <a:lnTo>
                  <a:pt x="4546" y="179069"/>
                </a:lnTo>
                <a:lnTo>
                  <a:pt x="3949" y="181609"/>
                </a:lnTo>
                <a:lnTo>
                  <a:pt x="4394" y="182879"/>
                </a:lnTo>
                <a:lnTo>
                  <a:pt x="4635" y="185419"/>
                </a:lnTo>
                <a:lnTo>
                  <a:pt x="4394" y="186689"/>
                </a:lnTo>
                <a:lnTo>
                  <a:pt x="4914" y="187959"/>
                </a:lnTo>
                <a:lnTo>
                  <a:pt x="4635" y="187959"/>
                </a:lnTo>
                <a:lnTo>
                  <a:pt x="6197" y="196849"/>
                </a:lnTo>
                <a:lnTo>
                  <a:pt x="8689" y="205739"/>
                </a:lnTo>
                <a:lnTo>
                  <a:pt x="11682" y="213359"/>
                </a:lnTo>
                <a:lnTo>
                  <a:pt x="14744" y="220979"/>
                </a:lnTo>
                <a:lnTo>
                  <a:pt x="14147" y="222249"/>
                </a:lnTo>
                <a:lnTo>
                  <a:pt x="58894" y="222249"/>
                </a:lnTo>
                <a:lnTo>
                  <a:pt x="59664" y="219709"/>
                </a:lnTo>
                <a:lnTo>
                  <a:pt x="62776" y="210819"/>
                </a:lnTo>
                <a:lnTo>
                  <a:pt x="66211" y="201929"/>
                </a:lnTo>
                <a:lnTo>
                  <a:pt x="14071" y="201929"/>
                </a:lnTo>
                <a:lnTo>
                  <a:pt x="9537" y="194309"/>
                </a:lnTo>
                <a:lnTo>
                  <a:pt x="7340" y="186689"/>
                </a:lnTo>
                <a:lnTo>
                  <a:pt x="4914" y="179069"/>
                </a:lnTo>
                <a:close/>
              </a:path>
              <a:path w="266065" h="360679">
                <a:moveTo>
                  <a:pt x="31076" y="118109"/>
                </a:moveTo>
                <a:lnTo>
                  <a:pt x="29502" y="118109"/>
                </a:lnTo>
                <a:lnTo>
                  <a:pt x="28206" y="121919"/>
                </a:lnTo>
                <a:lnTo>
                  <a:pt x="26098" y="123189"/>
                </a:lnTo>
                <a:lnTo>
                  <a:pt x="25730" y="124459"/>
                </a:lnTo>
                <a:lnTo>
                  <a:pt x="23304" y="132079"/>
                </a:lnTo>
                <a:lnTo>
                  <a:pt x="20053" y="137159"/>
                </a:lnTo>
                <a:lnTo>
                  <a:pt x="17716" y="143509"/>
                </a:lnTo>
                <a:lnTo>
                  <a:pt x="16865" y="144779"/>
                </a:lnTo>
                <a:lnTo>
                  <a:pt x="16636" y="146049"/>
                </a:lnTo>
                <a:lnTo>
                  <a:pt x="15811" y="147319"/>
                </a:lnTo>
                <a:lnTo>
                  <a:pt x="13385" y="153669"/>
                </a:lnTo>
                <a:lnTo>
                  <a:pt x="11518" y="160019"/>
                </a:lnTo>
                <a:lnTo>
                  <a:pt x="10744" y="166369"/>
                </a:lnTo>
                <a:lnTo>
                  <a:pt x="10270" y="175259"/>
                </a:lnTo>
                <a:lnTo>
                  <a:pt x="10844" y="184149"/>
                </a:lnTo>
                <a:lnTo>
                  <a:pt x="12367" y="193039"/>
                </a:lnTo>
                <a:lnTo>
                  <a:pt x="14744" y="200659"/>
                </a:lnTo>
                <a:lnTo>
                  <a:pt x="14528" y="200659"/>
                </a:lnTo>
                <a:lnTo>
                  <a:pt x="14312" y="201929"/>
                </a:lnTo>
                <a:lnTo>
                  <a:pt x="66211" y="201929"/>
                </a:lnTo>
                <a:lnTo>
                  <a:pt x="70008" y="193039"/>
                </a:lnTo>
                <a:lnTo>
                  <a:pt x="74206" y="184149"/>
                </a:lnTo>
                <a:lnTo>
                  <a:pt x="76072" y="179069"/>
                </a:lnTo>
                <a:lnTo>
                  <a:pt x="79489" y="173989"/>
                </a:lnTo>
                <a:lnTo>
                  <a:pt x="82156" y="168909"/>
                </a:lnTo>
                <a:lnTo>
                  <a:pt x="86165" y="162559"/>
                </a:lnTo>
                <a:lnTo>
                  <a:pt x="90377" y="156209"/>
                </a:lnTo>
                <a:lnTo>
                  <a:pt x="94788" y="148589"/>
                </a:lnTo>
                <a:lnTo>
                  <a:pt x="99390" y="142239"/>
                </a:lnTo>
                <a:lnTo>
                  <a:pt x="103409" y="137159"/>
                </a:lnTo>
                <a:lnTo>
                  <a:pt x="105973" y="133349"/>
                </a:lnTo>
                <a:lnTo>
                  <a:pt x="47269" y="133349"/>
                </a:lnTo>
                <a:lnTo>
                  <a:pt x="41224" y="129539"/>
                </a:lnTo>
                <a:lnTo>
                  <a:pt x="37210" y="123189"/>
                </a:lnTo>
                <a:lnTo>
                  <a:pt x="32143" y="119379"/>
                </a:lnTo>
                <a:lnTo>
                  <a:pt x="31076" y="118109"/>
                </a:lnTo>
                <a:close/>
              </a:path>
              <a:path w="266065" h="360679">
                <a:moveTo>
                  <a:pt x="163893" y="190499"/>
                </a:moveTo>
                <a:lnTo>
                  <a:pt x="159816" y="191769"/>
                </a:lnTo>
                <a:lnTo>
                  <a:pt x="164579" y="191769"/>
                </a:lnTo>
                <a:lnTo>
                  <a:pt x="163893" y="190499"/>
                </a:lnTo>
                <a:close/>
              </a:path>
              <a:path w="266065" h="360679">
                <a:moveTo>
                  <a:pt x="168814" y="189229"/>
                </a:moveTo>
                <a:lnTo>
                  <a:pt x="162331" y="189229"/>
                </a:lnTo>
                <a:lnTo>
                  <a:pt x="166928" y="190499"/>
                </a:lnTo>
                <a:lnTo>
                  <a:pt x="168814" y="189229"/>
                </a:lnTo>
                <a:close/>
              </a:path>
              <a:path w="266065" h="360679">
                <a:moveTo>
                  <a:pt x="168401" y="168909"/>
                </a:moveTo>
                <a:lnTo>
                  <a:pt x="158368" y="168909"/>
                </a:lnTo>
                <a:lnTo>
                  <a:pt x="165569" y="170179"/>
                </a:lnTo>
                <a:lnTo>
                  <a:pt x="168401" y="168909"/>
                </a:lnTo>
                <a:close/>
              </a:path>
              <a:path w="266065" h="360679">
                <a:moveTo>
                  <a:pt x="84264" y="58419"/>
                </a:moveTo>
                <a:lnTo>
                  <a:pt x="82219" y="58419"/>
                </a:lnTo>
                <a:lnTo>
                  <a:pt x="82664" y="60959"/>
                </a:lnTo>
                <a:lnTo>
                  <a:pt x="81838" y="62229"/>
                </a:lnTo>
                <a:lnTo>
                  <a:pt x="77685" y="69849"/>
                </a:lnTo>
                <a:lnTo>
                  <a:pt x="68211" y="69849"/>
                </a:lnTo>
                <a:lnTo>
                  <a:pt x="63982" y="76199"/>
                </a:lnTo>
                <a:lnTo>
                  <a:pt x="58839" y="80009"/>
                </a:lnTo>
                <a:lnTo>
                  <a:pt x="55816" y="86359"/>
                </a:lnTo>
                <a:lnTo>
                  <a:pt x="51739" y="90169"/>
                </a:lnTo>
                <a:lnTo>
                  <a:pt x="49237" y="96519"/>
                </a:lnTo>
                <a:lnTo>
                  <a:pt x="43103" y="100329"/>
                </a:lnTo>
                <a:lnTo>
                  <a:pt x="40309" y="106679"/>
                </a:lnTo>
                <a:lnTo>
                  <a:pt x="39928" y="107949"/>
                </a:lnTo>
                <a:lnTo>
                  <a:pt x="40246" y="109219"/>
                </a:lnTo>
                <a:lnTo>
                  <a:pt x="40995" y="110489"/>
                </a:lnTo>
                <a:lnTo>
                  <a:pt x="41440" y="116839"/>
                </a:lnTo>
                <a:lnTo>
                  <a:pt x="44538" y="123189"/>
                </a:lnTo>
                <a:lnTo>
                  <a:pt x="46989" y="129539"/>
                </a:lnTo>
                <a:lnTo>
                  <a:pt x="46685" y="130809"/>
                </a:lnTo>
                <a:lnTo>
                  <a:pt x="49402" y="132079"/>
                </a:lnTo>
                <a:lnTo>
                  <a:pt x="47269" y="133349"/>
                </a:lnTo>
                <a:lnTo>
                  <a:pt x="105973" y="133349"/>
                </a:lnTo>
                <a:lnTo>
                  <a:pt x="107683" y="130809"/>
                </a:lnTo>
                <a:lnTo>
                  <a:pt x="112138" y="125729"/>
                </a:lnTo>
                <a:lnTo>
                  <a:pt x="116700" y="119379"/>
                </a:lnTo>
                <a:lnTo>
                  <a:pt x="121030" y="114299"/>
                </a:lnTo>
                <a:lnTo>
                  <a:pt x="127139" y="109219"/>
                </a:lnTo>
                <a:lnTo>
                  <a:pt x="131825" y="104139"/>
                </a:lnTo>
                <a:lnTo>
                  <a:pt x="135229" y="101599"/>
                </a:lnTo>
                <a:lnTo>
                  <a:pt x="137896" y="97789"/>
                </a:lnTo>
                <a:lnTo>
                  <a:pt x="141427" y="95249"/>
                </a:lnTo>
                <a:lnTo>
                  <a:pt x="145668" y="91439"/>
                </a:lnTo>
                <a:lnTo>
                  <a:pt x="238026" y="91439"/>
                </a:lnTo>
                <a:lnTo>
                  <a:pt x="239293" y="90169"/>
                </a:lnTo>
                <a:lnTo>
                  <a:pt x="244614" y="87629"/>
                </a:lnTo>
                <a:lnTo>
                  <a:pt x="249669" y="82549"/>
                </a:lnTo>
                <a:lnTo>
                  <a:pt x="254228" y="77469"/>
                </a:lnTo>
                <a:lnTo>
                  <a:pt x="256247" y="76199"/>
                </a:lnTo>
                <a:lnTo>
                  <a:pt x="257162" y="73659"/>
                </a:lnTo>
                <a:lnTo>
                  <a:pt x="259499" y="71119"/>
                </a:lnTo>
                <a:lnTo>
                  <a:pt x="261010" y="67309"/>
                </a:lnTo>
                <a:lnTo>
                  <a:pt x="262915" y="64769"/>
                </a:lnTo>
                <a:lnTo>
                  <a:pt x="87299" y="64769"/>
                </a:lnTo>
                <a:lnTo>
                  <a:pt x="86994" y="60959"/>
                </a:lnTo>
                <a:lnTo>
                  <a:pt x="85394" y="59689"/>
                </a:lnTo>
                <a:lnTo>
                  <a:pt x="84264" y="58419"/>
                </a:lnTo>
                <a:close/>
              </a:path>
              <a:path w="266065" h="360679">
                <a:moveTo>
                  <a:pt x="225124" y="100329"/>
                </a:moveTo>
                <a:lnTo>
                  <a:pt x="212318" y="100329"/>
                </a:lnTo>
                <a:lnTo>
                  <a:pt x="217081" y="102869"/>
                </a:lnTo>
                <a:lnTo>
                  <a:pt x="223278" y="101599"/>
                </a:lnTo>
                <a:lnTo>
                  <a:pt x="225124" y="100329"/>
                </a:lnTo>
                <a:close/>
              </a:path>
              <a:path w="266065" h="360679">
                <a:moveTo>
                  <a:pt x="206628" y="100329"/>
                </a:moveTo>
                <a:lnTo>
                  <a:pt x="205358" y="100329"/>
                </a:lnTo>
                <a:lnTo>
                  <a:pt x="206006" y="101599"/>
                </a:lnTo>
                <a:lnTo>
                  <a:pt x="206628" y="100329"/>
                </a:lnTo>
                <a:close/>
              </a:path>
              <a:path w="266065" h="360679">
                <a:moveTo>
                  <a:pt x="145770" y="19049"/>
                </a:moveTo>
                <a:lnTo>
                  <a:pt x="144779" y="19049"/>
                </a:lnTo>
                <a:lnTo>
                  <a:pt x="142049" y="20319"/>
                </a:lnTo>
                <a:lnTo>
                  <a:pt x="139458" y="21589"/>
                </a:lnTo>
                <a:lnTo>
                  <a:pt x="136677" y="22859"/>
                </a:lnTo>
                <a:lnTo>
                  <a:pt x="102307" y="43179"/>
                </a:lnTo>
                <a:lnTo>
                  <a:pt x="91211" y="52069"/>
                </a:lnTo>
                <a:lnTo>
                  <a:pt x="91376" y="52069"/>
                </a:lnTo>
                <a:lnTo>
                  <a:pt x="91008" y="55879"/>
                </a:lnTo>
                <a:lnTo>
                  <a:pt x="92265" y="60959"/>
                </a:lnTo>
                <a:lnTo>
                  <a:pt x="90296" y="63499"/>
                </a:lnTo>
                <a:lnTo>
                  <a:pt x="87299" y="64769"/>
                </a:lnTo>
                <a:lnTo>
                  <a:pt x="262915" y="64769"/>
                </a:lnTo>
                <a:lnTo>
                  <a:pt x="263867" y="63499"/>
                </a:lnTo>
                <a:lnTo>
                  <a:pt x="264109" y="58419"/>
                </a:lnTo>
                <a:lnTo>
                  <a:pt x="265569" y="54609"/>
                </a:lnTo>
                <a:lnTo>
                  <a:pt x="264795" y="49529"/>
                </a:lnTo>
                <a:lnTo>
                  <a:pt x="264687" y="43179"/>
                </a:lnTo>
                <a:lnTo>
                  <a:pt x="264579" y="40639"/>
                </a:lnTo>
                <a:lnTo>
                  <a:pt x="263809" y="36829"/>
                </a:lnTo>
                <a:lnTo>
                  <a:pt x="150609" y="36829"/>
                </a:lnTo>
                <a:lnTo>
                  <a:pt x="149771" y="35559"/>
                </a:lnTo>
                <a:lnTo>
                  <a:pt x="147878" y="31749"/>
                </a:lnTo>
                <a:lnTo>
                  <a:pt x="147878" y="25399"/>
                </a:lnTo>
                <a:lnTo>
                  <a:pt x="147192" y="20319"/>
                </a:lnTo>
                <a:lnTo>
                  <a:pt x="146723" y="20319"/>
                </a:lnTo>
                <a:lnTo>
                  <a:pt x="145770" y="19049"/>
                </a:lnTo>
                <a:close/>
              </a:path>
              <a:path w="266065" h="360679">
                <a:moveTo>
                  <a:pt x="219633" y="1269"/>
                </a:moveTo>
                <a:lnTo>
                  <a:pt x="206552" y="1269"/>
                </a:lnTo>
                <a:lnTo>
                  <a:pt x="175780" y="6349"/>
                </a:lnTo>
                <a:lnTo>
                  <a:pt x="172008" y="7619"/>
                </a:lnTo>
                <a:lnTo>
                  <a:pt x="167982" y="8889"/>
                </a:lnTo>
                <a:lnTo>
                  <a:pt x="164376" y="10159"/>
                </a:lnTo>
                <a:lnTo>
                  <a:pt x="162153" y="10159"/>
                </a:lnTo>
                <a:lnTo>
                  <a:pt x="161416" y="11429"/>
                </a:lnTo>
                <a:lnTo>
                  <a:pt x="159613" y="12699"/>
                </a:lnTo>
                <a:lnTo>
                  <a:pt x="155574" y="16509"/>
                </a:lnTo>
                <a:lnTo>
                  <a:pt x="154825" y="22859"/>
                </a:lnTo>
                <a:lnTo>
                  <a:pt x="153619" y="27939"/>
                </a:lnTo>
                <a:lnTo>
                  <a:pt x="152565" y="30479"/>
                </a:lnTo>
                <a:lnTo>
                  <a:pt x="152412" y="34289"/>
                </a:lnTo>
                <a:lnTo>
                  <a:pt x="150609" y="36829"/>
                </a:lnTo>
                <a:lnTo>
                  <a:pt x="263809" y="36829"/>
                </a:lnTo>
                <a:lnTo>
                  <a:pt x="263296" y="34289"/>
                </a:lnTo>
                <a:lnTo>
                  <a:pt x="261010" y="29209"/>
                </a:lnTo>
                <a:lnTo>
                  <a:pt x="257162" y="24129"/>
                </a:lnTo>
                <a:lnTo>
                  <a:pt x="254355" y="17779"/>
                </a:lnTo>
                <a:lnTo>
                  <a:pt x="248983" y="13969"/>
                </a:lnTo>
                <a:lnTo>
                  <a:pt x="242887" y="7619"/>
                </a:lnTo>
                <a:lnTo>
                  <a:pt x="226821" y="2539"/>
                </a:lnTo>
                <a:lnTo>
                  <a:pt x="223278" y="2539"/>
                </a:lnTo>
                <a:lnTo>
                  <a:pt x="219633" y="1269"/>
                </a:lnTo>
                <a:close/>
              </a:path>
              <a:path w="266065" h="360679">
                <a:moveTo>
                  <a:pt x="213055" y="0"/>
                </a:moveTo>
                <a:lnTo>
                  <a:pt x="209511" y="1269"/>
                </a:lnTo>
                <a:lnTo>
                  <a:pt x="216090" y="1269"/>
                </a:lnTo>
                <a:lnTo>
                  <a:pt x="213055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273581" y="1483002"/>
            <a:ext cx="173490" cy="12805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499117" y="1483002"/>
            <a:ext cx="124346" cy="128054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1755127" y="2318715"/>
            <a:ext cx="3246755" cy="1006475"/>
            <a:chOff x="1755127" y="2318715"/>
            <a:chExt cx="3246755" cy="1006475"/>
          </a:xfrm>
        </p:grpSpPr>
        <p:sp>
          <p:nvSpPr>
            <p:cNvPr id="56" name="object 56"/>
            <p:cNvSpPr/>
            <p:nvPr/>
          </p:nvSpPr>
          <p:spPr>
            <a:xfrm>
              <a:off x="1758302" y="2321890"/>
              <a:ext cx="3240405" cy="1000125"/>
            </a:xfrm>
            <a:custGeom>
              <a:avLst/>
              <a:gdLst/>
              <a:ahLst/>
              <a:cxnLst/>
              <a:rect l="l" t="t" r="r" b="b"/>
              <a:pathLst>
                <a:path w="3240404" h="1000125">
                  <a:moveTo>
                    <a:pt x="0" y="0"/>
                  </a:moveTo>
                  <a:lnTo>
                    <a:pt x="3239998" y="0"/>
                  </a:lnTo>
                  <a:lnTo>
                    <a:pt x="3239998" y="999998"/>
                  </a:lnTo>
                  <a:lnTo>
                    <a:pt x="0" y="99999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81467" y="2827868"/>
              <a:ext cx="248653" cy="24866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61467" y="2827868"/>
              <a:ext cx="248653" cy="24866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21470" y="2827868"/>
              <a:ext cx="248653" cy="24866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41469" y="2827868"/>
              <a:ext cx="248653" cy="24866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01472" y="2827868"/>
              <a:ext cx="248653" cy="24866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81474" y="2827868"/>
              <a:ext cx="248653" cy="24866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156151" y="2821990"/>
              <a:ext cx="537210" cy="259715"/>
            </a:xfrm>
            <a:custGeom>
              <a:avLst/>
              <a:gdLst/>
              <a:ahLst/>
              <a:cxnLst/>
              <a:rect l="l" t="t" r="r" b="b"/>
              <a:pathLst>
                <a:path w="537210" h="259714">
                  <a:moveTo>
                    <a:pt x="81483" y="190982"/>
                  </a:moveTo>
                  <a:lnTo>
                    <a:pt x="67195" y="169202"/>
                  </a:lnTo>
                  <a:lnTo>
                    <a:pt x="67195" y="184810"/>
                  </a:lnTo>
                  <a:lnTo>
                    <a:pt x="67195" y="237172"/>
                  </a:lnTo>
                  <a:lnTo>
                    <a:pt x="63842" y="240538"/>
                  </a:lnTo>
                  <a:lnTo>
                    <a:pt x="27165" y="240538"/>
                  </a:lnTo>
                  <a:lnTo>
                    <a:pt x="24079" y="236893"/>
                  </a:lnTo>
                  <a:lnTo>
                    <a:pt x="24079" y="184531"/>
                  </a:lnTo>
                  <a:lnTo>
                    <a:pt x="27432" y="181178"/>
                  </a:lnTo>
                  <a:lnTo>
                    <a:pt x="64122" y="181178"/>
                  </a:lnTo>
                  <a:lnTo>
                    <a:pt x="67195" y="184810"/>
                  </a:lnTo>
                  <a:lnTo>
                    <a:pt x="67195" y="169202"/>
                  </a:lnTo>
                  <a:lnTo>
                    <a:pt x="58801" y="168287"/>
                  </a:lnTo>
                  <a:lnTo>
                    <a:pt x="32473" y="168287"/>
                  </a:lnTo>
                  <a:lnTo>
                    <a:pt x="21551" y="169519"/>
                  </a:lnTo>
                  <a:lnTo>
                    <a:pt x="14478" y="173443"/>
                  </a:lnTo>
                  <a:lnTo>
                    <a:pt x="10655" y="180467"/>
                  </a:lnTo>
                  <a:lnTo>
                    <a:pt x="9512" y="190982"/>
                  </a:lnTo>
                  <a:lnTo>
                    <a:pt x="9512" y="231013"/>
                  </a:lnTo>
                  <a:lnTo>
                    <a:pt x="10693" y="241655"/>
                  </a:lnTo>
                  <a:lnTo>
                    <a:pt x="14579" y="248666"/>
                  </a:lnTo>
                  <a:lnTo>
                    <a:pt x="21678" y="252514"/>
                  </a:lnTo>
                  <a:lnTo>
                    <a:pt x="32473" y="253695"/>
                  </a:lnTo>
                  <a:lnTo>
                    <a:pt x="58801" y="253695"/>
                  </a:lnTo>
                  <a:lnTo>
                    <a:pt x="69545" y="252476"/>
                  </a:lnTo>
                  <a:lnTo>
                    <a:pt x="76542" y="248551"/>
                  </a:lnTo>
                  <a:lnTo>
                    <a:pt x="80340" y="241528"/>
                  </a:lnTo>
                  <a:lnTo>
                    <a:pt x="80441" y="240538"/>
                  </a:lnTo>
                  <a:lnTo>
                    <a:pt x="81483" y="231013"/>
                  </a:lnTo>
                  <a:lnTo>
                    <a:pt x="81483" y="190982"/>
                  </a:lnTo>
                  <a:close/>
                </a:path>
                <a:path w="537210" h="259714">
                  <a:moveTo>
                    <a:pt x="82600" y="128803"/>
                  </a:moveTo>
                  <a:lnTo>
                    <a:pt x="8394" y="128803"/>
                  </a:lnTo>
                  <a:lnTo>
                    <a:pt x="8394" y="142252"/>
                  </a:lnTo>
                  <a:lnTo>
                    <a:pt x="82600" y="142252"/>
                  </a:lnTo>
                  <a:lnTo>
                    <a:pt x="82600" y="128803"/>
                  </a:lnTo>
                  <a:close/>
                </a:path>
                <a:path w="537210" h="259714">
                  <a:moveTo>
                    <a:pt x="82600" y="88480"/>
                  </a:moveTo>
                  <a:lnTo>
                    <a:pt x="8394" y="88480"/>
                  </a:lnTo>
                  <a:lnTo>
                    <a:pt x="8394" y="101930"/>
                  </a:lnTo>
                  <a:lnTo>
                    <a:pt x="82600" y="101930"/>
                  </a:lnTo>
                  <a:lnTo>
                    <a:pt x="82600" y="88480"/>
                  </a:lnTo>
                  <a:close/>
                </a:path>
                <a:path w="537210" h="259714">
                  <a:moveTo>
                    <a:pt x="82600" y="10363"/>
                  </a:moveTo>
                  <a:lnTo>
                    <a:pt x="8394" y="10363"/>
                  </a:lnTo>
                  <a:lnTo>
                    <a:pt x="8394" y="24079"/>
                  </a:lnTo>
                  <a:lnTo>
                    <a:pt x="82600" y="24079"/>
                  </a:lnTo>
                  <a:lnTo>
                    <a:pt x="82600" y="10363"/>
                  </a:lnTo>
                  <a:close/>
                </a:path>
                <a:path w="537210" h="259714">
                  <a:moveTo>
                    <a:pt x="90716" y="49847"/>
                  </a:moveTo>
                  <a:lnTo>
                    <a:pt x="0" y="49847"/>
                  </a:lnTo>
                  <a:lnTo>
                    <a:pt x="0" y="63563"/>
                  </a:lnTo>
                  <a:lnTo>
                    <a:pt x="90716" y="63563"/>
                  </a:lnTo>
                  <a:lnTo>
                    <a:pt x="90716" y="49847"/>
                  </a:lnTo>
                  <a:close/>
                </a:path>
                <a:path w="537210" h="259714">
                  <a:moveTo>
                    <a:pt x="257060" y="93522"/>
                  </a:moveTo>
                  <a:lnTo>
                    <a:pt x="252018" y="93243"/>
                  </a:lnTo>
                  <a:lnTo>
                    <a:pt x="214210" y="93243"/>
                  </a:lnTo>
                  <a:lnTo>
                    <a:pt x="214210" y="68326"/>
                  </a:lnTo>
                  <a:lnTo>
                    <a:pt x="246418" y="68326"/>
                  </a:lnTo>
                  <a:lnTo>
                    <a:pt x="246418" y="56286"/>
                  </a:lnTo>
                  <a:lnTo>
                    <a:pt x="214210" y="56286"/>
                  </a:lnTo>
                  <a:lnTo>
                    <a:pt x="214210" y="33883"/>
                  </a:lnTo>
                  <a:lnTo>
                    <a:pt x="246697" y="33883"/>
                  </a:lnTo>
                  <a:lnTo>
                    <a:pt x="252018" y="33604"/>
                  </a:lnTo>
                  <a:lnTo>
                    <a:pt x="252018" y="21844"/>
                  </a:lnTo>
                  <a:lnTo>
                    <a:pt x="214210" y="21844"/>
                  </a:lnTo>
                  <a:lnTo>
                    <a:pt x="214210" y="0"/>
                  </a:lnTo>
                  <a:lnTo>
                    <a:pt x="199936" y="0"/>
                  </a:lnTo>
                  <a:lnTo>
                    <a:pt x="199936" y="21844"/>
                  </a:lnTo>
                  <a:lnTo>
                    <a:pt x="199936" y="33883"/>
                  </a:lnTo>
                  <a:lnTo>
                    <a:pt x="199936" y="56286"/>
                  </a:lnTo>
                  <a:lnTo>
                    <a:pt x="199936" y="68326"/>
                  </a:lnTo>
                  <a:lnTo>
                    <a:pt x="199936" y="93243"/>
                  </a:lnTo>
                  <a:lnTo>
                    <a:pt x="147294" y="93243"/>
                  </a:lnTo>
                  <a:lnTo>
                    <a:pt x="147294" y="68326"/>
                  </a:lnTo>
                  <a:lnTo>
                    <a:pt x="199936" y="68326"/>
                  </a:lnTo>
                  <a:lnTo>
                    <a:pt x="199936" y="56286"/>
                  </a:lnTo>
                  <a:lnTo>
                    <a:pt x="147294" y="56286"/>
                  </a:lnTo>
                  <a:lnTo>
                    <a:pt x="147294" y="33883"/>
                  </a:lnTo>
                  <a:lnTo>
                    <a:pt x="199936" y="33883"/>
                  </a:lnTo>
                  <a:lnTo>
                    <a:pt x="199936" y="21844"/>
                  </a:lnTo>
                  <a:lnTo>
                    <a:pt x="147281" y="21844"/>
                  </a:lnTo>
                  <a:lnTo>
                    <a:pt x="147281" y="5600"/>
                  </a:lnTo>
                  <a:lnTo>
                    <a:pt x="147015" y="0"/>
                  </a:lnTo>
                  <a:lnTo>
                    <a:pt x="132727" y="0"/>
                  </a:lnTo>
                  <a:lnTo>
                    <a:pt x="132727" y="21844"/>
                  </a:lnTo>
                  <a:lnTo>
                    <a:pt x="99961" y="21844"/>
                  </a:lnTo>
                  <a:lnTo>
                    <a:pt x="94640" y="22123"/>
                  </a:lnTo>
                  <a:lnTo>
                    <a:pt x="94640" y="33883"/>
                  </a:lnTo>
                  <a:lnTo>
                    <a:pt x="132727" y="33883"/>
                  </a:lnTo>
                  <a:lnTo>
                    <a:pt x="132727" y="56286"/>
                  </a:lnTo>
                  <a:lnTo>
                    <a:pt x="100241" y="56286"/>
                  </a:lnTo>
                  <a:lnTo>
                    <a:pt x="100241" y="68326"/>
                  </a:lnTo>
                  <a:lnTo>
                    <a:pt x="132727" y="68326"/>
                  </a:lnTo>
                  <a:lnTo>
                    <a:pt x="132727" y="93243"/>
                  </a:lnTo>
                  <a:lnTo>
                    <a:pt x="92684" y="93243"/>
                  </a:lnTo>
                  <a:lnTo>
                    <a:pt x="88480" y="94081"/>
                  </a:lnTo>
                  <a:lnTo>
                    <a:pt x="88480" y="105003"/>
                  </a:lnTo>
                  <a:lnTo>
                    <a:pt x="93522" y="105283"/>
                  </a:lnTo>
                  <a:lnTo>
                    <a:pt x="166611" y="105283"/>
                  </a:lnTo>
                  <a:lnTo>
                    <a:pt x="166611" y="126009"/>
                  </a:lnTo>
                  <a:lnTo>
                    <a:pt x="166611" y="137490"/>
                  </a:lnTo>
                  <a:lnTo>
                    <a:pt x="166611" y="162128"/>
                  </a:lnTo>
                  <a:lnTo>
                    <a:pt x="166611" y="173888"/>
                  </a:lnTo>
                  <a:lnTo>
                    <a:pt x="166611" y="197967"/>
                  </a:lnTo>
                  <a:lnTo>
                    <a:pt x="120967" y="197967"/>
                  </a:lnTo>
                  <a:lnTo>
                    <a:pt x="120967" y="173888"/>
                  </a:lnTo>
                  <a:lnTo>
                    <a:pt x="166611" y="173888"/>
                  </a:lnTo>
                  <a:lnTo>
                    <a:pt x="166611" y="162128"/>
                  </a:lnTo>
                  <a:lnTo>
                    <a:pt x="120967" y="162128"/>
                  </a:lnTo>
                  <a:lnTo>
                    <a:pt x="120967" y="141414"/>
                  </a:lnTo>
                  <a:lnTo>
                    <a:pt x="124040" y="137490"/>
                  </a:lnTo>
                  <a:lnTo>
                    <a:pt x="166611" y="137490"/>
                  </a:lnTo>
                  <a:lnTo>
                    <a:pt x="166611" y="126009"/>
                  </a:lnTo>
                  <a:lnTo>
                    <a:pt x="129362" y="126009"/>
                  </a:lnTo>
                  <a:lnTo>
                    <a:pt x="118440" y="127241"/>
                  </a:lnTo>
                  <a:lnTo>
                    <a:pt x="111366" y="131191"/>
                  </a:lnTo>
                  <a:lnTo>
                    <a:pt x="107543" y="138303"/>
                  </a:lnTo>
                  <a:lnTo>
                    <a:pt x="106400" y="148971"/>
                  </a:lnTo>
                  <a:lnTo>
                    <a:pt x="106400" y="197967"/>
                  </a:lnTo>
                  <a:lnTo>
                    <a:pt x="93802" y="197967"/>
                  </a:lnTo>
                  <a:lnTo>
                    <a:pt x="88480" y="198259"/>
                  </a:lnTo>
                  <a:lnTo>
                    <a:pt x="88480" y="210019"/>
                  </a:lnTo>
                  <a:lnTo>
                    <a:pt x="106400" y="210019"/>
                  </a:lnTo>
                  <a:lnTo>
                    <a:pt x="106502" y="256222"/>
                  </a:lnTo>
                  <a:lnTo>
                    <a:pt x="106680" y="259575"/>
                  </a:lnTo>
                  <a:lnTo>
                    <a:pt x="120967" y="259575"/>
                  </a:lnTo>
                  <a:lnTo>
                    <a:pt x="120967" y="210019"/>
                  </a:lnTo>
                  <a:lnTo>
                    <a:pt x="227380" y="210019"/>
                  </a:lnTo>
                  <a:lnTo>
                    <a:pt x="227380" y="237744"/>
                  </a:lnTo>
                  <a:lnTo>
                    <a:pt x="223735" y="239699"/>
                  </a:lnTo>
                  <a:lnTo>
                    <a:pt x="219252" y="240258"/>
                  </a:lnTo>
                  <a:lnTo>
                    <a:pt x="215887" y="240817"/>
                  </a:lnTo>
                  <a:lnTo>
                    <a:pt x="199097" y="239979"/>
                  </a:lnTo>
                  <a:lnTo>
                    <a:pt x="193217" y="239979"/>
                  </a:lnTo>
                  <a:lnTo>
                    <a:pt x="187325" y="240538"/>
                  </a:lnTo>
                  <a:lnTo>
                    <a:pt x="187325" y="256222"/>
                  </a:lnTo>
                  <a:lnTo>
                    <a:pt x="206654" y="256222"/>
                  </a:lnTo>
                  <a:lnTo>
                    <a:pt x="223151" y="255879"/>
                  </a:lnTo>
                  <a:lnTo>
                    <a:pt x="234061" y="253390"/>
                  </a:lnTo>
                  <a:lnTo>
                    <a:pt x="240080" y="246659"/>
                  </a:lnTo>
                  <a:lnTo>
                    <a:pt x="240906" y="240817"/>
                  </a:lnTo>
                  <a:lnTo>
                    <a:pt x="241935" y="233540"/>
                  </a:lnTo>
                  <a:lnTo>
                    <a:pt x="241935" y="210019"/>
                  </a:lnTo>
                  <a:lnTo>
                    <a:pt x="257060" y="210019"/>
                  </a:lnTo>
                  <a:lnTo>
                    <a:pt x="257060" y="197967"/>
                  </a:lnTo>
                  <a:lnTo>
                    <a:pt x="241935" y="197967"/>
                  </a:lnTo>
                  <a:lnTo>
                    <a:pt x="241935" y="173888"/>
                  </a:lnTo>
                  <a:lnTo>
                    <a:pt x="241935" y="162128"/>
                  </a:lnTo>
                  <a:lnTo>
                    <a:pt x="241935" y="148971"/>
                  </a:lnTo>
                  <a:lnTo>
                    <a:pt x="240741" y="138188"/>
                  </a:lnTo>
                  <a:lnTo>
                    <a:pt x="240372" y="137490"/>
                  </a:lnTo>
                  <a:lnTo>
                    <a:pt x="236893" y="131089"/>
                  </a:lnTo>
                  <a:lnTo>
                    <a:pt x="229882" y="127203"/>
                  </a:lnTo>
                  <a:lnTo>
                    <a:pt x="227380" y="126923"/>
                  </a:lnTo>
                  <a:lnTo>
                    <a:pt x="227380" y="141693"/>
                  </a:lnTo>
                  <a:lnTo>
                    <a:pt x="227380" y="162128"/>
                  </a:lnTo>
                  <a:lnTo>
                    <a:pt x="227380" y="173888"/>
                  </a:lnTo>
                  <a:lnTo>
                    <a:pt x="227380" y="197967"/>
                  </a:lnTo>
                  <a:lnTo>
                    <a:pt x="180619" y="197967"/>
                  </a:lnTo>
                  <a:lnTo>
                    <a:pt x="180619" y="173888"/>
                  </a:lnTo>
                  <a:lnTo>
                    <a:pt x="227380" y="173888"/>
                  </a:lnTo>
                  <a:lnTo>
                    <a:pt x="227380" y="162128"/>
                  </a:lnTo>
                  <a:lnTo>
                    <a:pt x="180619" y="162128"/>
                  </a:lnTo>
                  <a:lnTo>
                    <a:pt x="180619" y="137490"/>
                  </a:lnTo>
                  <a:lnTo>
                    <a:pt x="224574" y="137490"/>
                  </a:lnTo>
                  <a:lnTo>
                    <a:pt x="227380" y="141693"/>
                  </a:lnTo>
                  <a:lnTo>
                    <a:pt x="227380" y="126923"/>
                  </a:lnTo>
                  <a:lnTo>
                    <a:pt x="219252" y="126009"/>
                  </a:lnTo>
                  <a:lnTo>
                    <a:pt x="180619" y="126009"/>
                  </a:lnTo>
                  <a:lnTo>
                    <a:pt x="180619" y="105283"/>
                  </a:lnTo>
                  <a:lnTo>
                    <a:pt x="252857" y="105283"/>
                  </a:lnTo>
                  <a:lnTo>
                    <a:pt x="257060" y="104724"/>
                  </a:lnTo>
                  <a:lnTo>
                    <a:pt x="257060" y="93522"/>
                  </a:lnTo>
                  <a:close/>
                </a:path>
                <a:path w="537210" h="259714">
                  <a:moveTo>
                    <a:pt x="407962" y="144780"/>
                  </a:moveTo>
                  <a:lnTo>
                    <a:pt x="407403" y="143929"/>
                  </a:lnTo>
                  <a:lnTo>
                    <a:pt x="401027" y="136029"/>
                  </a:lnTo>
                  <a:lnTo>
                    <a:pt x="395795" y="129400"/>
                  </a:lnTo>
                  <a:lnTo>
                    <a:pt x="388048" y="118516"/>
                  </a:lnTo>
                  <a:lnTo>
                    <a:pt x="384149" y="112014"/>
                  </a:lnTo>
                  <a:lnTo>
                    <a:pt x="380453" y="105854"/>
                  </a:lnTo>
                  <a:lnTo>
                    <a:pt x="375196" y="93243"/>
                  </a:lnTo>
                  <a:lnTo>
                    <a:pt x="377151" y="86271"/>
                  </a:lnTo>
                  <a:lnTo>
                    <a:pt x="379260" y="78155"/>
                  </a:lnTo>
                  <a:lnTo>
                    <a:pt x="380961" y="70523"/>
                  </a:lnTo>
                  <a:lnTo>
                    <a:pt x="381647" y="64960"/>
                  </a:lnTo>
                  <a:lnTo>
                    <a:pt x="381647" y="61328"/>
                  </a:lnTo>
                  <a:lnTo>
                    <a:pt x="378561" y="59093"/>
                  </a:lnTo>
                  <a:lnTo>
                    <a:pt x="371005" y="59093"/>
                  </a:lnTo>
                  <a:lnTo>
                    <a:pt x="369316" y="60210"/>
                  </a:lnTo>
                  <a:lnTo>
                    <a:pt x="368122" y="64960"/>
                  </a:lnTo>
                  <a:lnTo>
                    <a:pt x="359803" y="94805"/>
                  </a:lnTo>
                  <a:lnTo>
                    <a:pt x="351015" y="116382"/>
                  </a:lnTo>
                  <a:lnTo>
                    <a:pt x="341223" y="132778"/>
                  </a:lnTo>
                  <a:lnTo>
                    <a:pt x="329844" y="147294"/>
                  </a:lnTo>
                  <a:lnTo>
                    <a:pt x="328155" y="149250"/>
                  </a:lnTo>
                  <a:lnTo>
                    <a:pt x="327037" y="150926"/>
                  </a:lnTo>
                  <a:lnTo>
                    <a:pt x="327037" y="157378"/>
                  </a:lnTo>
                  <a:lnTo>
                    <a:pt x="331228" y="161010"/>
                  </a:lnTo>
                  <a:lnTo>
                    <a:pt x="338518" y="161010"/>
                  </a:lnTo>
                  <a:lnTo>
                    <a:pt x="340194" y="159334"/>
                  </a:lnTo>
                  <a:lnTo>
                    <a:pt x="362915" y="124485"/>
                  </a:lnTo>
                  <a:lnTo>
                    <a:pt x="368198" y="112014"/>
                  </a:lnTo>
                  <a:lnTo>
                    <a:pt x="372402" y="119989"/>
                  </a:lnTo>
                  <a:lnTo>
                    <a:pt x="395363" y="154012"/>
                  </a:lnTo>
                  <a:lnTo>
                    <a:pt x="397040" y="154851"/>
                  </a:lnTo>
                  <a:lnTo>
                    <a:pt x="403479" y="154851"/>
                  </a:lnTo>
                  <a:lnTo>
                    <a:pt x="407962" y="151206"/>
                  </a:lnTo>
                  <a:lnTo>
                    <a:pt x="407962" y="144780"/>
                  </a:lnTo>
                  <a:close/>
                </a:path>
                <a:path w="537210" h="259714">
                  <a:moveTo>
                    <a:pt x="535089" y="148971"/>
                  </a:moveTo>
                  <a:lnTo>
                    <a:pt x="534530" y="147294"/>
                  </a:lnTo>
                  <a:lnTo>
                    <a:pt x="533412" y="146177"/>
                  </a:lnTo>
                  <a:lnTo>
                    <a:pt x="532574" y="145059"/>
                  </a:lnTo>
                  <a:lnTo>
                    <a:pt x="498424" y="108927"/>
                  </a:lnTo>
                  <a:lnTo>
                    <a:pt x="496366" y="106286"/>
                  </a:lnTo>
                  <a:lnTo>
                    <a:pt x="487210" y="92697"/>
                  </a:lnTo>
                  <a:lnTo>
                    <a:pt x="490042" y="83820"/>
                  </a:lnTo>
                  <a:lnTo>
                    <a:pt x="492455" y="75501"/>
                  </a:lnTo>
                  <a:lnTo>
                    <a:pt x="494131" y="68707"/>
                  </a:lnTo>
                  <a:lnTo>
                    <a:pt x="494690" y="64960"/>
                  </a:lnTo>
                  <a:lnTo>
                    <a:pt x="494766" y="61048"/>
                  </a:lnTo>
                  <a:lnTo>
                    <a:pt x="491972" y="58242"/>
                  </a:lnTo>
                  <a:lnTo>
                    <a:pt x="481330" y="58242"/>
                  </a:lnTo>
                  <a:lnTo>
                    <a:pt x="479361" y="66929"/>
                  </a:lnTo>
                  <a:lnTo>
                    <a:pt x="471360" y="94691"/>
                  </a:lnTo>
                  <a:lnTo>
                    <a:pt x="461695" y="117055"/>
                  </a:lnTo>
                  <a:lnTo>
                    <a:pt x="452386" y="133324"/>
                  </a:lnTo>
                  <a:lnTo>
                    <a:pt x="445477" y="142811"/>
                  </a:lnTo>
                  <a:lnTo>
                    <a:pt x="442518" y="146177"/>
                  </a:lnTo>
                  <a:lnTo>
                    <a:pt x="441566" y="147294"/>
                  </a:lnTo>
                  <a:lnTo>
                    <a:pt x="441629" y="153784"/>
                  </a:lnTo>
                  <a:lnTo>
                    <a:pt x="446328" y="157657"/>
                  </a:lnTo>
                  <a:lnTo>
                    <a:pt x="449961" y="157657"/>
                  </a:lnTo>
                  <a:lnTo>
                    <a:pt x="456158" y="153784"/>
                  </a:lnTo>
                  <a:lnTo>
                    <a:pt x="464070" y="143268"/>
                  </a:lnTo>
                  <a:lnTo>
                    <a:pt x="472770" y="127774"/>
                  </a:lnTo>
                  <a:lnTo>
                    <a:pt x="481330" y="108927"/>
                  </a:lnTo>
                  <a:lnTo>
                    <a:pt x="489839" y="121577"/>
                  </a:lnTo>
                  <a:lnTo>
                    <a:pt x="522490" y="157937"/>
                  </a:lnTo>
                  <a:lnTo>
                    <a:pt x="523887" y="159054"/>
                  </a:lnTo>
                  <a:lnTo>
                    <a:pt x="530898" y="159054"/>
                  </a:lnTo>
                  <a:lnTo>
                    <a:pt x="535089" y="154851"/>
                  </a:lnTo>
                  <a:lnTo>
                    <a:pt x="535089" y="148971"/>
                  </a:lnTo>
                  <a:close/>
                </a:path>
                <a:path w="537210" h="259714">
                  <a:moveTo>
                    <a:pt x="536486" y="26885"/>
                  </a:moveTo>
                  <a:lnTo>
                    <a:pt x="530898" y="26606"/>
                  </a:lnTo>
                  <a:lnTo>
                    <a:pt x="420001" y="26606"/>
                  </a:lnTo>
                  <a:lnTo>
                    <a:pt x="420001" y="5600"/>
                  </a:lnTo>
                  <a:lnTo>
                    <a:pt x="419442" y="838"/>
                  </a:lnTo>
                  <a:lnTo>
                    <a:pt x="404317" y="838"/>
                  </a:lnTo>
                  <a:lnTo>
                    <a:pt x="404317" y="26606"/>
                  </a:lnTo>
                  <a:lnTo>
                    <a:pt x="337400" y="26606"/>
                  </a:lnTo>
                  <a:lnTo>
                    <a:pt x="303847" y="45504"/>
                  </a:lnTo>
                  <a:lnTo>
                    <a:pt x="302069" y="119989"/>
                  </a:lnTo>
                  <a:lnTo>
                    <a:pt x="301828" y="136029"/>
                  </a:lnTo>
                  <a:lnTo>
                    <a:pt x="292188" y="205613"/>
                  </a:lnTo>
                  <a:lnTo>
                    <a:pt x="275513" y="242773"/>
                  </a:lnTo>
                  <a:lnTo>
                    <a:pt x="275513" y="249783"/>
                  </a:lnTo>
                  <a:lnTo>
                    <a:pt x="279996" y="254266"/>
                  </a:lnTo>
                  <a:lnTo>
                    <a:pt x="289229" y="254266"/>
                  </a:lnTo>
                  <a:lnTo>
                    <a:pt x="309003" y="203415"/>
                  </a:lnTo>
                  <a:lnTo>
                    <a:pt x="317144" y="139738"/>
                  </a:lnTo>
                  <a:lnTo>
                    <a:pt x="317512" y="60210"/>
                  </a:lnTo>
                  <a:lnTo>
                    <a:pt x="318604" y="51828"/>
                  </a:lnTo>
                  <a:lnTo>
                    <a:pt x="322059" y="45681"/>
                  </a:lnTo>
                  <a:lnTo>
                    <a:pt x="328142" y="41897"/>
                  </a:lnTo>
                  <a:lnTo>
                    <a:pt x="337121" y="40601"/>
                  </a:lnTo>
                  <a:lnTo>
                    <a:pt x="536486" y="40601"/>
                  </a:lnTo>
                  <a:lnTo>
                    <a:pt x="536486" y="26885"/>
                  </a:lnTo>
                  <a:close/>
                </a:path>
                <a:path w="537210" h="259714">
                  <a:moveTo>
                    <a:pt x="536765" y="235216"/>
                  </a:moveTo>
                  <a:lnTo>
                    <a:pt x="436245" y="235216"/>
                  </a:lnTo>
                  <a:lnTo>
                    <a:pt x="436245" y="187617"/>
                  </a:lnTo>
                  <a:lnTo>
                    <a:pt x="525856" y="187617"/>
                  </a:lnTo>
                  <a:lnTo>
                    <a:pt x="525856" y="173621"/>
                  </a:lnTo>
                  <a:lnTo>
                    <a:pt x="436245" y="173621"/>
                  </a:lnTo>
                  <a:lnTo>
                    <a:pt x="436245" y="51523"/>
                  </a:lnTo>
                  <a:lnTo>
                    <a:pt x="420839" y="51523"/>
                  </a:lnTo>
                  <a:lnTo>
                    <a:pt x="420839" y="173621"/>
                  </a:lnTo>
                  <a:lnTo>
                    <a:pt x="332638" y="173621"/>
                  </a:lnTo>
                  <a:lnTo>
                    <a:pt x="332638" y="187617"/>
                  </a:lnTo>
                  <a:lnTo>
                    <a:pt x="420839" y="187617"/>
                  </a:lnTo>
                  <a:lnTo>
                    <a:pt x="420839" y="235216"/>
                  </a:lnTo>
                  <a:lnTo>
                    <a:pt x="319481" y="235216"/>
                  </a:lnTo>
                  <a:lnTo>
                    <a:pt x="319481" y="248945"/>
                  </a:lnTo>
                  <a:lnTo>
                    <a:pt x="531723" y="248945"/>
                  </a:lnTo>
                  <a:lnTo>
                    <a:pt x="536765" y="248666"/>
                  </a:lnTo>
                  <a:lnTo>
                    <a:pt x="536765" y="23521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72977" y="2552359"/>
              <a:ext cx="2145287" cy="16905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65590" y="2098530"/>
            <a:ext cx="173490" cy="128054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1796122" y="2098535"/>
            <a:ext cx="119380" cy="128270"/>
          </a:xfrm>
          <a:custGeom>
            <a:avLst/>
            <a:gdLst/>
            <a:ahLst/>
            <a:cxnLst/>
            <a:rect l="l" t="t" r="r" b="b"/>
            <a:pathLst>
              <a:path w="119380" h="128269">
                <a:moveTo>
                  <a:pt x="39179" y="7162"/>
                </a:moveTo>
                <a:lnTo>
                  <a:pt x="36728" y="4991"/>
                </a:lnTo>
                <a:lnTo>
                  <a:pt x="29438" y="4991"/>
                </a:lnTo>
                <a:lnTo>
                  <a:pt x="25527" y="18237"/>
                </a:lnTo>
                <a:lnTo>
                  <a:pt x="21209" y="24714"/>
                </a:lnTo>
                <a:lnTo>
                  <a:pt x="0" y="28498"/>
                </a:lnTo>
                <a:lnTo>
                  <a:pt x="0" y="36195"/>
                </a:lnTo>
                <a:lnTo>
                  <a:pt x="2971" y="37414"/>
                </a:lnTo>
                <a:lnTo>
                  <a:pt x="4597" y="37414"/>
                </a:lnTo>
                <a:lnTo>
                  <a:pt x="26060" y="37414"/>
                </a:lnTo>
                <a:lnTo>
                  <a:pt x="26060" y="115760"/>
                </a:lnTo>
                <a:lnTo>
                  <a:pt x="28359" y="118186"/>
                </a:lnTo>
                <a:lnTo>
                  <a:pt x="35394" y="118186"/>
                </a:lnTo>
                <a:lnTo>
                  <a:pt x="39179" y="116979"/>
                </a:lnTo>
                <a:lnTo>
                  <a:pt x="39179" y="7162"/>
                </a:lnTo>
                <a:close/>
              </a:path>
              <a:path w="119380" h="128269">
                <a:moveTo>
                  <a:pt x="119341" y="64033"/>
                </a:moveTo>
                <a:lnTo>
                  <a:pt x="115150" y="39547"/>
                </a:lnTo>
                <a:lnTo>
                  <a:pt x="105346" y="19151"/>
                </a:lnTo>
                <a:lnTo>
                  <a:pt x="94107" y="5181"/>
                </a:lnTo>
                <a:lnTo>
                  <a:pt x="85572" y="0"/>
                </a:lnTo>
                <a:lnTo>
                  <a:pt x="83693" y="0"/>
                </a:lnTo>
                <a:lnTo>
                  <a:pt x="81534" y="1346"/>
                </a:lnTo>
                <a:lnTo>
                  <a:pt x="81534" y="5549"/>
                </a:lnTo>
                <a:lnTo>
                  <a:pt x="84912" y="9194"/>
                </a:lnTo>
                <a:lnTo>
                  <a:pt x="94157" y="21450"/>
                </a:lnTo>
                <a:lnTo>
                  <a:pt x="100774" y="34988"/>
                </a:lnTo>
                <a:lnTo>
                  <a:pt x="104775" y="49339"/>
                </a:lnTo>
                <a:lnTo>
                  <a:pt x="106108" y="64033"/>
                </a:lnTo>
                <a:lnTo>
                  <a:pt x="104775" y="78714"/>
                </a:lnTo>
                <a:lnTo>
                  <a:pt x="100774" y="93065"/>
                </a:lnTo>
                <a:lnTo>
                  <a:pt x="94157" y="106616"/>
                </a:lnTo>
                <a:lnTo>
                  <a:pt x="84912" y="118859"/>
                </a:lnTo>
                <a:lnTo>
                  <a:pt x="81534" y="122504"/>
                </a:lnTo>
                <a:lnTo>
                  <a:pt x="81534" y="126568"/>
                </a:lnTo>
                <a:lnTo>
                  <a:pt x="83553" y="128054"/>
                </a:lnTo>
                <a:lnTo>
                  <a:pt x="85712" y="128054"/>
                </a:lnTo>
                <a:lnTo>
                  <a:pt x="94157" y="122897"/>
                </a:lnTo>
                <a:lnTo>
                  <a:pt x="105371" y="108966"/>
                </a:lnTo>
                <a:lnTo>
                  <a:pt x="115150" y="88569"/>
                </a:lnTo>
                <a:lnTo>
                  <a:pt x="119341" y="64033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54729" y="2485222"/>
            <a:ext cx="481965" cy="654050"/>
          </a:xfrm>
          <a:custGeom>
            <a:avLst/>
            <a:gdLst/>
            <a:ahLst/>
            <a:cxnLst/>
            <a:rect l="l" t="t" r="r" b="b"/>
            <a:pathLst>
              <a:path w="481964" h="654050">
                <a:moveTo>
                  <a:pt x="26352" y="431800"/>
                </a:moveTo>
                <a:lnTo>
                  <a:pt x="59261" y="471170"/>
                </a:lnTo>
                <a:lnTo>
                  <a:pt x="84810" y="485140"/>
                </a:lnTo>
                <a:lnTo>
                  <a:pt x="87261" y="491490"/>
                </a:lnTo>
                <a:lnTo>
                  <a:pt x="86321" y="494030"/>
                </a:lnTo>
                <a:lnTo>
                  <a:pt x="87020" y="499110"/>
                </a:lnTo>
                <a:lnTo>
                  <a:pt x="85875" y="505460"/>
                </a:lnTo>
                <a:lnTo>
                  <a:pt x="84534" y="519430"/>
                </a:lnTo>
                <a:lnTo>
                  <a:pt x="83718" y="525780"/>
                </a:lnTo>
                <a:lnTo>
                  <a:pt x="78416" y="579120"/>
                </a:lnTo>
                <a:lnTo>
                  <a:pt x="75956" y="604520"/>
                </a:lnTo>
                <a:lnTo>
                  <a:pt x="73152" y="629920"/>
                </a:lnTo>
                <a:lnTo>
                  <a:pt x="71348" y="637540"/>
                </a:lnTo>
                <a:lnTo>
                  <a:pt x="73253" y="643890"/>
                </a:lnTo>
                <a:lnTo>
                  <a:pt x="73418" y="651510"/>
                </a:lnTo>
                <a:lnTo>
                  <a:pt x="73710" y="652780"/>
                </a:lnTo>
                <a:lnTo>
                  <a:pt x="74663" y="654050"/>
                </a:lnTo>
                <a:lnTo>
                  <a:pt x="77965" y="654050"/>
                </a:lnTo>
                <a:lnTo>
                  <a:pt x="78346" y="652780"/>
                </a:lnTo>
                <a:lnTo>
                  <a:pt x="79286" y="651510"/>
                </a:lnTo>
                <a:lnTo>
                  <a:pt x="80874" y="633730"/>
                </a:lnTo>
                <a:lnTo>
                  <a:pt x="83005" y="615950"/>
                </a:lnTo>
                <a:lnTo>
                  <a:pt x="85210" y="596900"/>
                </a:lnTo>
                <a:lnTo>
                  <a:pt x="87020" y="579120"/>
                </a:lnTo>
                <a:lnTo>
                  <a:pt x="88308" y="567690"/>
                </a:lnTo>
                <a:lnTo>
                  <a:pt x="89563" y="554990"/>
                </a:lnTo>
                <a:lnTo>
                  <a:pt x="91156" y="543560"/>
                </a:lnTo>
                <a:lnTo>
                  <a:pt x="93459" y="530860"/>
                </a:lnTo>
                <a:lnTo>
                  <a:pt x="94866" y="521970"/>
                </a:lnTo>
                <a:lnTo>
                  <a:pt x="96602" y="513080"/>
                </a:lnTo>
                <a:lnTo>
                  <a:pt x="99481" y="504190"/>
                </a:lnTo>
                <a:lnTo>
                  <a:pt x="104317" y="496570"/>
                </a:lnTo>
                <a:lnTo>
                  <a:pt x="175687" y="496570"/>
                </a:lnTo>
                <a:lnTo>
                  <a:pt x="176419" y="495300"/>
                </a:lnTo>
                <a:lnTo>
                  <a:pt x="171399" y="495300"/>
                </a:lnTo>
                <a:lnTo>
                  <a:pt x="170014" y="492760"/>
                </a:lnTo>
                <a:lnTo>
                  <a:pt x="170014" y="491490"/>
                </a:lnTo>
                <a:lnTo>
                  <a:pt x="172186" y="491490"/>
                </a:lnTo>
                <a:lnTo>
                  <a:pt x="173456" y="490220"/>
                </a:lnTo>
                <a:lnTo>
                  <a:pt x="191858" y="486410"/>
                </a:lnTo>
                <a:lnTo>
                  <a:pt x="209669" y="480060"/>
                </a:lnTo>
                <a:lnTo>
                  <a:pt x="226657" y="472440"/>
                </a:lnTo>
                <a:lnTo>
                  <a:pt x="230642" y="469900"/>
                </a:lnTo>
                <a:lnTo>
                  <a:pt x="198158" y="469900"/>
                </a:lnTo>
                <a:lnTo>
                  <a:pt x="198437" y="468630"/>
                </a:lnTo>
                <a:lnTo>
                  <a:pt x="208506" y="463550"/>
                </a:lnTo>
                <a:lnTo>
                  <a:pt x="218617" y="459740"/>
                </a:lnTo>
                <a:lnTo>
                  <a:pt x="228548" y="454660"/>
                </a:lnTo>
                <a:lnTo>
                  <a:pt x="238074" y="448310"/>
                </a:lnTo>
                <a:lnTo>
                  <a:pt x="244094" y="445770"/>
                </a:lnTo>
                <a:lnTo>
                  <a:pt x="246297" y="443230"/>
                </a:lnTo>
                <a:lnTo>
                  <a:pt x="99656" y="443230"/>
                </a:lnTo>
                <a:lnTo>
                  <a:pt x="98793" y="440690"/>
                </a:lnTo>
                <a:lnTo>
                  <a:pt x="98909" y="436880"/>
                </a:lnTo>
                <a:lnTo>
                  <a:pt x="28689" y="436880"/>
                </a:lnTo>
                <a:lnTo>
                  <a:pt x="26352" y="431800"/>
                </a:lnTo>
                <a:close/>
              </a:path>
              <a:path w="481964" h="654050">
                <a:moveTo>
                  <a:pt x="175687" y="496570"/>
                </a:moveTo>
                <a:lnTo>
                  <a:pt x="110185" y="496570"/>
                </a:lnTo>
                <a:lnTo>
                  <a:pt x="115404" y="497840"/>
                </a:lnTo>
                <a:lnTo>
                  <a:pt x="121043" y="499110"/>
                </a:lnTo>
                <a:lnTo>
                  <a:pt x="131743" y="499110"/>
                </a:lnTo>
                <a:lnTo>
                  <a:pt x="152836" y="501650"/>
                </a:lnTo>
                <a:lnTo>
                  <a:pt x="167563" y="501650"/>
                </a:lnTo>
                <a:lnTo>
                  <a:pt x="170992" y="500380"/>
                </a:lnTo>
                <a:lnTo>
                  <a:pt x="174955" y="497840"/>
                </a:lnTo>
                <a:lnTo>
                  <a:pt x="175687" y="496570"/>
                </a:lnTo>
                <a:close/>
              </a:path>
              <a:path w="481964" h="654050">
                <a:moveTo>
                  <a:pt x="177152" y="494030"/>
                </a:moveTo>
                <a:lnTo>
                  <a:pt x="171399" y="495300"/>
                </a:lnTo>
                <a:lnTo>
                  <a:pt x="176419" y="495300"/>
                </a:lnTo>
                <a:lnTo>
                  <a:pt x="177152" y="494030"/>
                </a:lnTo>
                <a:close/>
              </a:path>
              <a:path w="481964" h="654050">
                <a:moveTo>
                  <a:pt x="243039" y="459740"/>
                </a:moveTo>
                <a:lnTo>
                  <a:pt x="232475" y="462280"/>
                </a:lnTo>
                <a:lnTo>
                  <a:pt x="222134" y="466090"/>
                </a:lnTo>
                <a:lnTo>
                  <a:pt x="211637" y="468630"/>
                </a:lnTo>
                <a:lnTo>
                  <a:pt x="200609" y="469900"/>
                </a:lnTo>
                <a:lnTo>
                  <a:pt x="230642" y="469900"/>
                </a:lnTo>
                <a:lnTo>
                  <a:pt x="242595" y="462280"/>
                </a:lnTo>
                <a:lnTo>
                  <a:pt x="242443" y="461010"/>
                </a:lnTo>
                <a:lnTo>
                  <a:pt x="245084" y="461010"/>
                </a:lnTo>
                <a:lnTo>
                  <a:pt x="243039" y="459740"/>
                </a:lnTo>
                <a:close/>
              </a:path>
              <a:path w="481964" h="654050">
                <a:moveTo>
                  <a:pt x="101422" y="441960"/>
                </a:moveTo>
                <a:lnTo>
                  <a:pt x="99656" y="443230"/>
                </a:lnTo>
                <a:lnTo>
                  <a:pt x="102768" y="443230"/>
                </a:lnTo>
                <a:lnTo>
                  <a:pt x="101422" y="441960"/>
                </a:lnTo>
                <a:close/>
              </a:path>
              <a:path w="481964" h="654050">
                <a:moveTo>
                  <a:pt x="434187" y="163830"/>
                </a:moveTo>
                <a:lnTo>
                  <a:pt x="264299" y="163830"/>
                </a:lnTo>
                <a:lnTo>
                  <a:pt x="259504" y="170180"/>
                </a:lnTo>
                <a:lnTo>
                  <a:pt x="253969" y="175260"/>
                </a:lnTo>
                <a:lnTo>
                  <a:pt x="248285" y="181610"/>
                </a:lnTo>
                <a:lnTo>
                  <a:pt x="243039" y="187960"/>
                </a:lnTo>
                <a:lnTo>
                  <a:pt x="225985" y="208280"/>
                </a:lnTo>
                <a:lnTo>
                  <a:pt x="193539" y="250190"/>
                </a:lnTo>
                <a:lnTo>
                  <a:pt x="170180" y="289560"/>
                </a:lnTo>
                <a:lnTo>
                  <a:pt x="166026" y="297180"/>
                </a:lnTo>
                <a:lnTo>
                  <a:pt x="160553" y="304800"/>
                </a:lnTo>
                <a:lnTo>
                  <a:pt x="154147" y="317500"/>
                </a:lnTo>
                <a:lnTo>
                  <a:pt x="148367" y="330200"/>
                </a:lnTo>
                <a:lnTo>
                  <a:pt x="142711" y="342900"/>
                </a:lnTo>
                <a:lnTo>
                  <a:pt x="136677" y="355600"/>
                </a:lnTo>
                <a:lnTo>
                  <a:pt x="128133" y="379730"/>
                </a:lnTo>
                <a:lnTo>
                  <a:pt x="123968" y="391160"/>
                </a:lnTo>
                <a:lnTo>
                  <a:pt x="120065" y="402590"/>
                </a:lnTo>
                <a:lnTo>
                  <a:pt x="116899" y="412750"/>
                </a:lnTo>
                <a:lnTo>
                  <a:pt x="110348" y="431800"/>
                </a:lnTo>
                <a:lnTo>
                  <a:pt x="107175" y="441960"/>
                </a:lnTo>
                <a:lnTo>
                  <a:pt x="105943" y="443230"/>
                </a:lnTo>
                <a:lnTo>
                  <a:pt x="246297" y="443230"/>
                </a:lnTo>
                <a:lnTo>
                  <a:pt x="248500" y="440690"/>
                </a:lnTo>
                <a:lnTo>
                  <a:pt x="254152" y="436880"/>
                </a:lnTo>
                <a:lnTo>
                  <a:pt x="259092" y="431800"/>
                </a:lnTo>
                <a:lnTo>
                  <a:pt x="266623" y="424180"/>
                </a:lnTo>
                <a:lnTo>
                  <a:pt x="264045" y="416560"/>
                </a:lnTo>
                <a:lnTo>
                  <a:pt x="292181" y="377190"/>
                </a:lnTo>
                <a:lnTo>
                  <a:pt x="299250" y="359410"/>
                </a:lnTo>
                <a:lnTo>
                  <a:pt x="302564" y="354330"/>
                </a:lnTo>
                <a:lnTo>
                  <a:pt x="299834" y="350520"/>
                </a:lnTo>
                <a:lnTo>
                  <a:pt x="298848" y="347980"/>
                </a:lnTo>
                <a:lnTo>
                  <a:pt x="289941" y="347980"/>
                </a:lnTo>
                <a:lnTo>
                  <a:pt x="286791" y="342900"/>
                </a:lnTo>
                <a:lnTo>
                  <a:pt x="294500" y="341630"/>
                </a:lnTo>
                <a:lnTo>
                  <a:pt x="307428" y="341630"/>
                </a:lnTo>
                <a:lnTo>
                  <a:pt x="309714" y="340360"/>
                </a:lnTo>
                <a:lnTo>
                  <a:pt x="313969" y="336550"/>
                </a:lnTo>
                <a:lnTo>
                  <a:pt x="319303" y="331470"/>
                </a:lnTo>
                <a:lnTo>
                  <a:pt x="317119" y="325120"/>
                </a:lnTo>
                <a:lnTo>
                  <a:pt x="304695" y="320040"/>
                </a:lnTo>
                <a:lnTo>
                  <a:pt x="291530" y="318770"/>
                </a:lnTo>
                <a:lnTo>
                  <a:pt x="265531" y="313690"/>
                </a:lnTo>
                <a:lnTo>
                  <a:pt x="258381" y="313690"/>
                </a:lnTo>
                <a:lnTo>
                  <a:pt x="256870" y="311150"/>
                </a:lnTo>
                <a:lnTo>
                  <a:pt x="262648" y="307340"/>
                </a:lnTo>
                <a:lnTo>
                  <a:pt x="269671" y="306070"/>
                </a:lnTo>
                <a:lnTo>
                  <a:pt x="285137" y="306070"/>
                </a:lnTo>
                <a:lnTo>
                  <a:pt x="293833" y="304800"/>
                </a:lnTo>
                <a:lnTo>
                  <a:pt x="302510" y="304800"/>
                </a:lnTo>
                <a:lnTo>
                  <a:pt x="310654" y="302260"/>
                </a:lnTo>
                <a:lnTo>
                  <a:pt x="320605" y="283210"/>
                </a:lnTo>
                <a:lnTo>
                  <a:pt x="331435" y="264160"/>
                </a:lnTo>
                <a:lnTo>
                  <a:pt x="343440" y="246380"/>
                </a:lnTo>
                <a:lnTo>
                  <a:pt x="356920" y="228600"/>
                </a:lnTo>
                <a:lnTo>
                  <a:pt x="362833" y="222250"/>
                </a:lnTo>
                <a:lnTo>
                  <a:pt x="368514" y="217170"/>
                </a:lnTo>
                <a:lnTo>
                  <a:pt x="374392" y="210820"/>
                </a:lnTo>
                <a:lnTo>
                  <a:pt x="380898" y="204470"/>
                </a:lnTo>
                <a:lnTo>
                  <a:pt x="384098" y="201930"/>
                </a:lnTo>
                <a:lnTo>
                  <a:pt x="388467" y="199390"/>
                </a:lnTo>
                <a:lnTo>
                  <a:pt x="387794" y="194310"/>
                </a:lnTo>
                <a:lnTo>
                  <a:pt x="386575" y="190500"/>
                </a:lnTo>
                <a:lnTo>
                  <a:pt x="381876" y="189230"/>
                </a:lnTo>
                <a:lnTo>
                  <a:pt x="378485" y="187960"/>
                </a:lnTo>
                <a:lnTo>
                  <a:pt x="376123" y="185420"/>
                </a:lnTo>
                <a:lnTo>
                  <a:pt x="372440" y="185420"/>
                </a:lnTo>
                <a:lnTo>
                  <a:pt x="371767" y="182880"/>
                </a:lnTo>
                <a:lnTo>
                  <a:pt x="372567" y="180340"/>
                </a:lnTo>
                <a:lnTo>
                  <a:pt x="410659" y="180340"/>
                </a:lnTo>
                <a:lnTo>
                  <a:pt x="419939" y="173990"/>
                </a:lnTo>
                <a:lnTo>
                  <a:pt x="427164" y="168910"/>
                </a:lnTo>
                <a:lnTo>
                  <a:pt x="434187" y="163830"/>
                </a:lnTo>
                <a:close/>
              </a:path>
              <a:path w="481964" h="654050">
                <a:moveTo>
                  <a:pt x="1257" y="358140"/>
                </a:moveTo>
                <a:lnTo>
                  <a:pt x="0" y="360680"/>
                </a:lnTo>
                <a:lnTo>
                  <a:pt x="1676" y="364490"/>
                </a:lnTo>
                <a:lnTo>
                  <a:pt x="1816" y="367030"/>
                </a:lnTo>
                <a:lnTo>
                  <a:pt x="3533" y="375920"/>
                </a:lnTo>
                <a:lnTo>
                  <a:pt x="5907" y="383540"/>
                </a:lnTo>
                <a:lnTo>
                  <a:pt x="8768" y="391160"/>
                </a:lnTo>
                <a:lnTo>
                  <a:pt x="11950" y="397510"/>
                </a:lnTo>
                <a:lnTo>
                  <a:pt x="13055" y="402590"/>
                </a:lnTo>
                <a:lnTo>
                  <a:pt x="16891" y="406400"/>
                </a:lnTo>
                <a:lnTo>
                  <a:pt x="18542" y="411480"/>
                </a:lnTo>
                <a:lnTo>
                  <a:pt x="22263" y="417830"/>
                </a:lnTo>
                <a:lnTo>
                  <a:pt x="30467" y="430530"/>
                </a:lnTo>
                <a:lnTo>
                  <a:pt x="30899" y="433070"/>
                </a:lnTo>
                <a:lnTo>
                  <a:pt x="34569" y="434340"/>
                </a:lnTo>
                <a:lnTo>
                  <a:pt x="32943" y="436880"/>
                </a:lnTo>
                <a:lnTo>
                  <a:pt x="98909" y="436880"/>
                </a:lnTo>
                <a:lnTo>
                  <a:pt x="99104" y="430530"/>
                </a:lnTo>
                <a:lnTo>
                  <a:pt x="101433" y="419100"/>
                </a:lnTo>
                <a:lnTo>
                  <a:pt x="104817" y="408940"/>
                </a:lnTo>
                <a:lnTo>
                  <a:pt x="107134" y="401320"/>
                </a:lnTo>
                <a:lnTo>
                  <a:pt x="24434" y="401320"/>
                </a:lnTo>
                <a:lnTo>
                  <a:pt x="17145" y="391160"/>
                </a:lnTo>
                <a:lnTo>
                  <a:pt x="11503" y="379730"/>
                </a:lnTo>
                <a:lnTo>
                  <a:pt x="6532" y="368300"/>
                </a:lnTo>
                <a:lnTo>
                  <a:pt x="1257" y="358140"/>
                </a:lnTo>
                <a:close/>
              </a:path>
              <a:path w="481964" h="654050">
                <a:moveTo>
                  <a:pt x="8928" y="325120"/>
                </a:moveTo>
                <a:lnTo>
                  <a:pt x="8255" y="325120"/>
                </a:lnTo>
                <a:lnTo>
                  <a:pt x="7137" y="328930"/>
                </a:lnTo>
                <a:lnTo>
                  <a:pt x="7937" y="331470"/>
                </a:lnTo>
                <a:lnTo>
                  <a:pt x="8369" y="335280"/>
                </a:lnTo>
                <a:lnTo>
                  <a:pt x="7937" y="336550"/>
                </a:lnTo>
                <a:lnTo>
                  <a:pt x="8928" y="339090"/>
                </a:lnTo>
                <a:lnTo>
                  <a:pt x="8369" y="341630"/>
                </a:lnTo>
                <a:lnTo>
                  <a:pt x="11239" y="356870"/>
                </a:lnTo>
                <a:lnTo>
                  <a:pt x="15782" y="372110"/>
                </a:lnTo>
                <a:lnTo>
                  <a:pt x="21217" y="386080"/>
                </a:lnTo>
                <a:lnTo>
                  <a:pt x="26758" y="401320"/>
                </a:lnTo>
                <a:lnTo>
                  <a:pt x="107134" y="401320"/>
                </a:lnTo>
                <a:lnTo>
                  <a:pt x="108292" y="397510"/>
                </a:lnTo>
                <a:lnTo>
                  <a:pt x="113908" y="382270"/>
                </a:lnTo>
                <a:lnTo>
                  <a:pt x="120126" y="365760"/>
                </a:lnTo>
                <a:lnTo>
                  <a:pt x="120655" y="364490"/>
                </a:lnTo>
                <a:lnTo>
                  <a:pt x="25527" y="364490"/>
                </a:lnTo>
                <a:lnTo>
                  <a:pt x="20065" y="355600"/>
                </a:lnTo>
                <a:lnTo>
                  <a:pt x="15770" y="345440"/>
                </a:lnTo>
                <a:lnTo>
                  <a:pt x="12203" y="335280"/>
                </a:lnTo>
                <a:lnTo>
                  <a:pt x="8928" y="325120"/>
                </a:lnTo>
                <a:close/>
              </a:path>
              <a:path w="481964" h="654050">
                <a:moveTo>
                  <a:pt x="56400" y="213360"/>
                </a:moveTo>
                <a:lnTo>
                  <a:pt x="55016" y="214630"/>
                </a:lnTo>
                <a:lnTo>
                  <a:pt x="53543" y="214630"/>
                </a:lnTo>
                <a:lnTo>
                  <a:pt x="52692" y="215900"/>
                </a:lnTo>
                <a:lnTo>
                  <a:pt x="51181" y="219710"/>
                </a:lnTo>
                <a:lnTo>
                  <a:pt x="47345" y="220980"/>
                </a:lnTo>
                <a:lnTo>
                  <a:pt x="46659" y="226060"/>
                </a:lnTo>
                <a:lnTo>
                  <a:pt x="43132" y="234950"/>
                </a:lnTo>
                <a:lnTo>
                  <a:pt x="35567" y="251460"/>
                </a:lnTo>
                <a:lnTo>
                  <a:pt x="32118" y="260350"/>
                </a:lnTo>
                <a:lnTo>
                  <a:pt x="30581" y="262890"/>
                </a:lnTo>
                <a:lnTo>
                  <a:pt x="30200" y="265430"/>
                </a:lnTo>
                <a:lnTo>
                  <a:pt x="28689" y="266700"/>
                </a:lnTo>
                <a:lnTo>
                  <a:pt x="18711" y="316230"/>
                </a:lnTo>
                <a:lnTo>
                  <a:pt x="18719" y="318770"/>
                </a:lnTo>
                <a:lnTo>
                  <a:pt x="19678" y="334010"/>
                </a:lnTo>
                <a:lnTo>
                  <a:pt x="22441" y="349250"/>
                </a:lnTo>
                <a:lnTo>
                  <a:pt x="26758" y="363220"/>
                </a:lnTo>
                <a:lnTo>
                  <a:pt x="26352" y="364490"/>
                </a:lnTo>
                <a:lnTo>
                  <a:pt x="120655" y="364490"/>
                </a:lnTo>
                <a:lnTo>
                  <a:pt x="127005" y="349250"/>
                </a:lnTo>
                <a:lnTo>
                  <a:pt x="134607" y="334010"/>
                </a:lnTo>
                <a:lnTo>
                  <a:pt x="137643" y="326390"/>
                </a:lnTo>
                <a:lnTo>
                  <a:pt x="141316" y="320040"/>
                </a:lnTo>
                <a:lnTo>
                  <a:pt x="145240" y="313690"/>
                </a:lnTo>
                <a:lnTo>
                  <a:pt x="149034" y="306070"/>
                </a:lnTo>
                <a:lnTo>
                  <a:pt x="156327" y="294640"/>
                </a:lnTo>
                <a:lnTo>
                  <a:pt x="163961" y="281940"/>
                </a:lnTo>
                <a:lnTo>
                  <a:pt x="171946" y="269240"/>
                </a:lnTo>
                <a:lnTo>
                  <a:pt x="180289" y="257810"/>
                </a:lnTo>
                <a:lnTo>
                  <a:pt x="187581" y="246380"/>
                </a:lnTo>
                <a:lnTo>
                  <a:pt x="192433" y="240030"/>
                </a:lnTo>
                <a:lnTo>
                  <a:pt x="85763" y="240030"/>
                </a:lnTo>
                <a:lnTo>
                  <a:pt x="78133" y="234950"/>
                </a:lnTo>
                <a:lnTo>
                  <a:pt x="71370" y="228600"/>
                </a:lnTo>
                <a:lnTo>
                  <a:pt x="64946" y="220980"/>
                </a:lnTo>
                <a:lnTo>
                  <a:pt x="58331" y="214630"/>
                </a:lnTo>
                <a:lnTo>
                  <a:pt x="56400" y="213360"/>
                </a:lnTo>
                <a:close/>
              </a:path>
              <a:path w="481964" h="654050">
                <a:moveTo>
                  <a:pt x="297370" y="344170"/>
                </a:moveTo>
                <a:lnTo>
                  <a:pt x="289941" y="347980"/>
                </a:lnTo>
                <a:lnTo>
                  <a:pt x="298848" y="347980"/>
                </a:lnTo>
                <a:lnTo>
                  <a:pt x="297370" y="344170"/>
                </a:lnTo>
                <a:close/>
              </a:path>
              <a:path w="481964" h="654050">
                <a:moveTo>
                  <a:pt x="307428" y="341630"/>
                </a:moveTo>
                <a:lnTo>
                  <a:pt x="294500" y="341630"/>
                </a:lnTo>
                <a:lnTo>
                  <a:pt x="302856" y="344170"/>
                </a:lnTo>
                <a:lnTo>
                  <a:pt x="307428" y="341630"/>
                </a:lnTo>
                <a:close/>
              </a:path>
              <a:path w="481964" h="654050">
                <a:moveTo>
                  <a:pt x="152844" y="105410"/>
                </a:moveTo>
                <a:lnTo>
                  <a:pt x="149174" y="106680"/>
                </a:lnTo>
                <a:lnTo>
                  <a:pt x="149974" y="110490"/>
                </a:lnTo>
                <a:lnTo>
                  <a:pt x="148475" y="113030"/>
                </a:lnTo>
                <a:lnTo>
                  <a:pt x="141304" y="120650"/>
                </a:lnTo>
                <a:lnTo>
                  <a:pt x="123313" y="130810"/>
                </a:lnTo>
                <a:lnTo>
                  <a:pt x="116078" y="138430"/>
                </a:lnTo>
                <a:lnTo>
                  <a:pt x="109720" y="143510"/>
                </a:lnTo>
                <a:lnTo>
                  <a:pt x="104254" y="149860"/>
                </a:lnTo>
                <a:lnTo>
                  <a:pt x="99140" y="157480"/>
                </a:lnTo>
                <a:lnTo>
                  <a:pt x="93840" y="163830"/>
                </a:lnTo>
                <a:lnTo>
                  <a:pt x="89421" y="171450"/>
                </a:lnTo>
                <a:lnTo>
                  <a:pt x="83705" y="177800"/>
                </a:lnTo>
                <a:lnTo>
                  <a:pt x="77884" y="184150"/>
                </a:lnTo>
                <a:lnTo>
                  <a:pt x="73152" y="191770"/>
                </a:lnTo>
                <a:lnTo>
                  <a:pt x="72453" y="194310"/>
                </a:lnTo>
                <a:lnTo>
                  <a:pt x="72999" y="198120"/>
                </a:lnTo>
                <a:lnTo>
                  <a:pt x="74371" y="200660"/>
                </a:lnTo>
                <a:lnTo>
                  <a:pt x="75798" y="208280"/>
                </a:lnTo>
                <a:lnTo>
                  <a:pt x="78463" y="217170"/>
                </a:lnTo>
                <a:lnTo>
                  <a:pt x="81800" y="224790"/>
                </a:lnTo>
                <a:lnTo>
                  <a:pt x="85242" y="233680"/>
                </a:lnTo>
                <a:lnTo>
                  <a:pt x="84658" y="236220"/>
                </a:lnTo>
                <a:lnTo>
                  <a:pt x="89585" y="238760"/>
                </a:lnTo>
                <a:lnTo>
                  <a:pt x="85763" y="240030"/>
                </a:lnTo>
                <a:lnTo>
                  <a:pt x="192433" y="240030"/>
                </a:lnTo>
                <a:lnTo>
                  <a:pt x="195345" y="236220"/>
                </a:lnTo>
                <a:lnTo>
                  <a:pt x="203442" y="226060"/>
                </a:lnTo>
                <a:lnTo>
                  <a:pt x="211734" y="215900"/>
                </a:lnTo>
                <a:lnTo>
                  <a:pt x="218138" y="209550"/>
                </a:lnTo>
                <a:lnTo>
                  <a:pt x="225212" y="201930"/>
                </a:lnTo>
                <a:lnTo>
                  <a:pt x="232404" y="194310"/>
                </a:lnTo>
                <a:lnTo>
                  <a:pt x="239166" y="186690"/>
                </a:lnTo>
                <a:lnTo>
                  <a:pt x="245364" y="182880"/>
                </a:lnTo>
                <a:lnTo>
                  <a:pt x="250151" y="176530"/>
                </a:lnTo>
                <a:lnTo>
                  <a:pt x="256578" y="171450"/>
                </a:lnTo>
                <a:lnTo>
                  <a:pt x="264299" y="163830"/>
                </a:lnTo>
                <a:lnTo>
                  <a:pt x="434187" y="163830"/>
                </a:lnTo>
                <a:lnTo>
                  <a:pt x="441309" y="158750"/>
                </a:lnTo>
                <a:lnTo>
                  <a:pt x="448222" y="152400"/>
                </a:lnTo>
                <a:lnTo>
                  <a:pt x="454881" y="147320"/>
                </a:lnTo>
                <a:lnTo>
                  <a:pt x="464908" y="137160"/>
                </a:lnTo>
                <a:lnTo>
                  <a:pt x="466572" y="132080"/>
                </a:lnTo>
                <a:lnTo>
                  <a:pt x="470801" y="128270"/>
                </a:lnTo>
                <a:lnTo>
                  <a:pt x="473570" y="120650"/>
                </a:lnTo>
                <a:lnTo>
                  <a:pt x="476671" y="116840"/>
                </a:lnTo>
                <a:lnTo>
                  <a:pt x="158369" y="116840"/>
                </a:lnTo>
                <a:lnTo>
                  <a:pt x="157822" y="109220"/>
                </a:lnTo>
                <a:lnTo>
                  <a:pt x="154914" y="106680"/>
                </a:lnTo>
                <a:lnTo>
                  <a:pt x="152844" y="105410"/>
                </a:lnTo>
                <a:close/>
              </a:path>
              <a:path w="481964" h="654050">
                <a:moveTo>
                  <a:pt x="408803" y="181610"/>
                </a:moveTo>
                <a:lnTo>
                  <a:pt x="374891" y="181610"/>
                </a:lnTo>
                <a:lnTo>
                  <a:pt x="382356" y="182880"/>
                </a:lnTo>
                <a:lnTo>
                  <a:pt x="389620" y="182880"/>
                </a:lnTo>
                <a:lnTo>
                  <a:pt x="397069" y="184150"/>
                </a:lnTo>
                <a:lnTo>
                  <a:pt x="405091" y="184150"/>
                </a:lnTo>
                <a:lnTo>
                  <a:pt x="408803" y="181610"/>
                </a:lnTo>
                <a:close/>
              </a:path>
              <a:path w="481964" h="654050">
                <a:moveTo>
                  <a:pt x="410659" y="180340"/>
                </a:moveTo>
                <a:lnTo>
                  <a:pt x="372567" y="180340"/>
                </a:lnTo>
                <a:lnTo>
                  <a:pt x="373786" y="182880"/>
                </a:lnTo>
                <a:lnTo>
                  <a:pt x="374891" y="181610"/>
                </a:lnTo>
                <a:lnTo>
                  <a:pt x="408803" y="181610"/>
                </a:lnTo>
                <a:lnTo>
                  <a:pt x="410659" y="180340"/>
                </a:lnTo>
                <a:close/>
              </a:path>
              <a:path w="481964" h="654050">
                <a:moveTo>
                  <a:pt x="264452" y="33020"/>
                </a:moveTo>
                <a:lnTo>
                  <a:pt x="262648" y="33020"/>
                </a:lnTo>
                <a:lnTo>
                  <a:pt x="257670" y="35560"/>
                </a:lnTo>
                <a:lnTo>
                  <a:pt x="253060" y="38100"/>
                </a:lnTo>
                <a:lnTo>
                  <a:pt x="247954" y="40640"/>
                </a:lnTo>
                <a:lnTo>
                  <a:pt x="205816" y="63500"/>
                </a:lnTo>
                <a:lnTo>
                  <a:pt x="166039" y="91440"/>
                </a:lnTo>
                <a:lnTo>
                  <a:pt x="165519" y="92710"/>
                </a:lnTo>
                <a:lnTo>
                  <a:pt x="164820" y="93980"/>
                </a:lnTo>
                <a:lnTo>
                  <a:pt x="165760" y="93980"/>
                </a:lnTo>
                <a:lnTo>
                  <a:pt x="165087" y="101600"/>
                </a:lnTo>
                <a:lnTo>
                  <a:pt x="167411" y="109220"/>
                </a:lnTo>
                <a:lnTo>
                  <a:pt x="163830" y="115570"/>
                </a:lnTo>
                <a:lnTo>
                  <a:pt x="158369" y="116840"/>
                </a:lnTo>
                <a:lnTo>
                  <a:pt x="476671" y="116840"/>
                </a:lnTo>
                <a:lnTo>
                  <a:pt x="478739" y="114300"/>
                </a:lnTo>
                <a:lnTo>
                  <a:pt x="479209" y="105410"/>
                </a:lnTo>
                <a:lnTo>
                  <a:pt x="481812" y="99060"/>
                </a:lnTo>
                <a:lnTo>
                  <a:pt x="480415" y="90170"/>
                </a:lnTo>
                <a:lnTo>
                  <a:pt x="480415" y="82550"/>
                </a:lnTo>
                <a:lnTo>
                  <a:pt x="479753" y="74930"/>
                </a:lnTo>
                <a:lnTo>
                  <a:pt x="478383" y="67310"/>
                </a:lnTo>
                <a:lnTo>
                  <a:pt x="477695" y="64770"/>
                </a:lnTo>
                <a:lnTo>
                  <a:pt x="273215" y="64770"/>
                </a:lnTo>
                <a:lnTo>
                  <a:pt x="271716" y="63500"/>
                </a:lnTo>
                <a:lnTo>
                  <a:pt x="269714" y="57150"/>
                </a:lnTo>
                <a:lnTo>
                  <a:pt x="268558" y="50800"/>
                </a:lnTo>
                <a:lnTo>
                  <a:pt x="267810" y="43180"/>
                </a:lnTo>
                <a:lnTo>
                  <a:pt x="267030" y="36830"/>
                </a:lnTo>
                <a:lnTo>
                  <a:pt x="266204" y="34290"/>
                </a:lnTo>
                <a:lnTo>
                  <a:pt x="264452" y="33020"/>
                </a:lnTo>
                <a:close/>
              </a:path>
              <a:path w="481964" h="654050">
                <a:moveTo>
                  <a:pt x="386575" y="0"/>
                </a:moveTo>
                <a:lnTo>
                  <a:pt x="380111" y="2540"/>
                </a:lnTo>
                <a:lnTo>
                  <a:pt x="360493" y="2540"/>
                </a:lnTo>
                <a:lnTo>
                  <a:pt x="332491" y="7620"/>
                </a:lnTo>
                <a:lnTo>
                  <a:pt x="318935" y="11430"/>
                </a:lnTo>
                <a:lnTo>
                  <a:pt x="312051" y="12700"/>
                </a:lnTo>
                <a:lnTo>
                  <a:pt x="304761" y="13970"/>
                </a:lnTo>
                <a:lnTo>
                  <a:pt x="298170" y="16510"/>
                </a:lnTo>
                <a:lnTo>
                  <a:pt x="294220" y="16510"/>
                </a:lnTo>
                <a:lnTo>
                  <a:pt x="292836" y="20320"/>
                </a:lnTo>
                <a:lnTo>
                  <a:pt x="289534" y="21590"/>
                </a:lnTo>
                <a:lnTo>
                  <a:pt x="285084" y="27940"/>
                </a:lnTo>
                <a:lnTo>
                  <a:pt x="282213" y="34290"/>
                </a:lnTo>
                <a:lnTo>
                  <a:pt x="280294" y="41910"/>
                </a:lnTo>
                <a:lnTo>
                  <a:pt x="278701" y="49530"/>
                </a:lnTo>
                <a:lnTo>
                  <a:pt x="276821" y="54610"/>
                </a:lnTo>
                <a:lnTo>
                  <a:pt x="276491" y="60960"/>
                </a:lnTo>
                <a:lnTo>
                  <a:pt x="273215" y="64770"/>
                </a:lnTo>
                <a:lnTo>
                  <a:pt x="477695" y="64770"/>
                </a:lnTo>
                <a:lnTo>
                  <a:pt x="476318" y="59690"/>
                </a:lnTo>
                <a:lnTo>
                  <a:pt x="473570" y="52070"/>
                </a:lnTo>
                <a:lnTo>
                  <a:pt x="468576" y="45720"/>
                </a:lnTo>
                <a:lnTo>
                  <a:pt x="463683" y="38100"/>
                </a:lnTo>
                <a:lnTo>
                  <a:pt x="432973" y="11430"/>
                </a:lnTo>
                <a:lnTo>
                  <a:pt x="405091" y="2540"/>
                </a:lnTo>
                <a:lnTo>
                  <a:pt x="380111" y="2540"/>
                </a:lnTo>
                <a:lnTo>
                  <a:pt x="374764" y="1270"/>
                </a:lnTo>
                <a:lnTo>
                  <a:pt x="392061" y="1270"/>
                </a:lnTo>
                <a:lnTo>
                  <a:pt x="386575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5355120" y="1703184"/>
            <a:ext cx="1086485" cy="2590165"/>
            <a:chOff x="5355120" y="1703184"/>
            <a:chExt cx="1086485" cy="2590165"/>
          </a:xfrm>
        </p:grpSpPr>
        <p:sp>
          <p:nvSpPr>
            <p:cNvPr id="69" name="object 69"/>
            <p:cNvSpPr/>
            <p:nvPr/>
          </p:nvSpPr>
          <p:spPr>
            <a:xfrm>
              <a:off x="5838304" y="3772420"/>
              <a:ext cx="120014" cy="398145"/>
            </a:xfrm>
            <a:custGeom>
              <a:avLst/>
              <a:gdLst/>
              <a:ahLst/>
              <a:cxnLst/>
              <a:rect l="l" t="t" r="r" b="b"/>
              <a:pathLst>
                <a:path w="120014" h="398145">
                  <a:moveTo>
                    <a:pt x="0" y="397751"/>
                  </a:moveTo>
                  <a:lnTo>
                    <a:pt x="120002" y="397751"/>
                  </a:lnTo>
                  <a:lnTo>
                    <a:pt x="120002" y="0"/>
                  </a:lnTo>
                  <a:lnTo>
                    <a:pt x="0" y="0"/>
                  </a:lnTo>
                  <a:lnTo>
                    <a:pt x="0" y="397751"/>
                  </a:lnTo>
                  <a:close/>
                </a:path>
              </a:pathLst>
            </a:custGeom>
            <a:solidFill>
              <a:srgbClr val="D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38304" y="3652443"/>
              <a:ext cx="120014" cy="638175"/>
            </a:xfrm>
            <a:custGeom>
              <a:avLst/>
              <a:gdLst/>
              <a:ahLst/>
              <a:cxnLst/>
              <a:rect l="l" t="t" r="r" b="b"/>
              <a:pathLst>
                <a:path w="120014" h="638175">
                  <a:moveTo>
                    <a:pt x="0" y="0"/>
                  </a:moveTo>
                  <a:lnTo>
                    <a:pt x="120002" y="0"/>
                  </a:lnTo>
                  <a:lnTo>
                    <a:pt x="120002" y="637692"/>
                  </a:lnTo>
                  <a:lnTo>
                    <a:pt x="0" y="63769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58295" y="1706359"/>
              <a:ext cx="1080135" cy="2066289"/>
            </a:xfrm>
            <a:custGeom>
              <a:avLst/>
              <a:gdLst/>
              <a:ahLst/>
              <a:cxnLst/>
              <a:rect l="l" t="t" r="r" b="b"/>
              <a:pathLst>
                <a:path w="1080135" h="2066289">
                  <a:moveTo>
                    <a:pt x="1080008" y="0"/>
                  </a:moveTo>
                  <a:lnTo>
                    <a:pt x="0" y="0"/>
                  </a:lnTo>
                  <a:lnTo>
                    <a:pt x="0" y="2066061"/>
                  </a:lnTo>
                  <a:lnTo>
                    <a:pt x="1080008" y="2066061"/>
                  </a:lnTo>
                  <a:lnTo>
                    <a:pt x="108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58295" y="1706359"/>
              <a:ext cx="1080135" cy="2066289"/>
            </a:xfrm>
            <a:custGeom>
              <a:avLst/>
              <a:gdLst/>
              <a:ahLst/>
              <a:cxnLst/>
              <a:rect l="l" t="t" r="r" b="b"/>
              <a:pathLst>
                <a:path w="1080135" h="2066289">
                  <a:moveTo>
                    <a:pt x="1080008" y="0"/>
                  </a:moveTo>
                  <a:lnTo>
                    <a:pt x="0" y="0"/>
                  </a:lnTo>
                  <a:lnTo>
                    <a:pt x="0" y="2066061"/>
                  </a:lnTo>
                  <a:lnTo>
                    <a:pt x="1080008" y="2066061"/>
                  </a:lnTo>
                  <a:lnTo>
                    <a:pt x="1080008" y="0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58307" y="4170172"/>
              <a:ext cx="1080135" cy="120014"/>
            </a:xfrm>
            <a:custGeom>
              <a:avLst/>
              <a:gdLst/>
              <a:ahLst/>
              <a:cxnLst/>
              <a:rect l="l" t="t" r="r" b="b"/>
              <a:pathLst>
                <a:path w="1080135" h="120014">
                  <a:moveTo>
                    <a:pt x="1080008" y="0"/>
                  </a:moveTo>
                  <a:lnTo>
                    <a:pt x="0" y="0"/>
                  </a:lnTo>
                  <a:lnTo>
                    <a:pt x="0" y="119964"/>
                  </a:lnTo>
                  <a:lnTo>
                    <a:pt x="1080008" y="119964"/>
                  </a:lnTo>
                  <a:lnTo>
                    <a:pt x="108000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78421" y="1834080"/>
              <a:ext cx="239712" cy="23972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78421" y="2104073"/>
              <a:ext cx="239712" cy="23972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78421" y="2374067"/>
              <a:ext cx="239712" cy="23972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78421" y="2644058"/>
              <a:ext cx="239712" cy="23972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78421" y="2914051"/>
              <a:ext cx="239712" cy="23972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73292" y="3178378"/>
              <a:ext cx="247802" cy="25024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68969" y="3449190"/>
              <a:ext cx="251853" cy="24429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69845" y="1766535"/>
              <a:ext cx="212323" cy="1928855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9719791" y="1856237"/>
            <a:ext cx="3241040" cy="224154"/>
            <a:chOff x="9719791" y="1856237"/>
            <a:chExt cx="3241040" cy="224154"/>
          </a:xfrm>
        </p:grpSpPr>
        <p:sp>
          <p:nvSpPr>
            <p:cNvPr id="83" name="object 83"/>
            <p:cNvSpPr/>
            <p:nvPr/>
          </p:nvSpPr>
          <p:spPr>
            <a:xfrm>
              <a:off x="9719780" y="1856244"/>
              <a:ext cx="687070" cy="224154"/>
            </a:xfrm>
            <a:custGeom>
              <a:avLst/>
              <a:gdLst/>
              <a:ahLst/>
              <a:cxnLst/>
              <a:rect l="l" t="t" r="r" b="b"/>
              <a:pathLst>
                <a:path w="687070" h="224155">
                  <a:moveTo>
                    <a:pt x="224104" y="112039"/>
                  </a:moveTo>
                  <a:lnTo>
                    <a:pt x="112064" y="0"/>
                  </a:lnTo>
                  <a:lnTo>
                    <a:pt x="0" y="112039"/>
                  </a:lnTo>
                  <a:lnTo>
                    <a:pt x="112064" y="224091"/>
                  </a:lnTo>
                  <a:lnTo>
                    <a:pt x="224104" y="112039"/>
                  </a:lnTo>
                  <a:close/>
                </a:path>
                <a:path w="687070" h="224155">
                  <a:moveTo>
                    <a:pt x="458419" y="112039"/>
                  </a:moveTo>
                  <a:lnTo>
                    <a:pt x="446760" y="100380"/>
                  </a:lnTo>
                  <a:lnTo>
                    <a:pt x="446760" y="112039"/>
                  </a:lnTo>
                  <a:lnTo>
                    <a:pt x="346379" y="212432"/>
                  </a:lnTo>
                  <a:lnTo>
                    <a:pt x="245999" y="112039"/>
                  </a:lnTo>
                  <a:lnTo>
                    <a:pt x="346379" y="11658"/>
                  </a:lnTo>
                  <a:lnTo>
                    <a:pt x="446760" y="112039"/>
                  </a:lnTo>
                  <a:lnTo>
                    <a:pt x="446760" y="100380"/>
                  </a:lnTo>
                  <a:lnTo>
                    <a:pt x="358038" y="11658"/>
                  </a:lnTo>
                  <a:lnTo>
                    <a:pt x="346379" y="0"/>
                  </a:lnTo>
                  <a:lnTo>
                    <a:pt x="234327" y="112039"/>
                  </a:lnTo>
                  <a:lnTo>
                    <a:pt x="346379" y="224091"/>
                  </a:lnTo>
                  <a:lnTo>
                    <a:pt x="358038" y="212432"/>
                  </a:lnTo>
                  <a:lnTo>
                    <a:pt x="458419" y="112039"/>
                  </a:lnTo>
                  <a:close/>
                </a:path>
                <a:path w="687070" h="224155">
                  <a:moveTo>
                    <a:pt x="523760" y="113652"/>
                  </a:moveTo>
                  <a:lnTo>
                    <a:pt x="517817" y="110909"/>
                  </a:lnTo>
                  <a:lnTo>
                    <a:pt x="507987" y="110909"/>
                  </a:lnTo>
                  <a:lnTo>
                    <a:pt x="506387" y="115709"/>
                  </a:lnTo>
                  <a:lnTo>
                    <a:pt x="505688" y="117309"/>
                  </a:lnTo>
                  <a:lnTo>
                    <a:pt x="484200" y="161213"/>
                  </a:lnTo>
                  <a:lnTo>
                    <a:pt x="476427" y="171729"/>
                  </a:lnTo>
                  <a:lnTo>
                    <a:pt x="476427" y="179514"/>
                  </a:lnTo>
                  <a:lnTo>
                    <a:pt x="481914" y="184073"/>
                  </a:lnTo>
                  <a:lnTo>
                    <a:pt x="489699" y="184073"/>
                  </a:lnTo>
                  <a:lnTo>
                    <a:pt x="517740" y="138061"/>
                  </a:lnTo>
                  <a:lnTo>
                    <a:pt x="523760" y="119138"/>
                  </a:lnTo>
                  <a:lnTo>
                    <a:pt x="523760" y="113652"/>
                  </a:lnTo>
                  <a:close/>
                </a:path>
                <a:path w="687070" h="224155">
                  <a:moveTo>
                    <a:pt x="684517" y="179743"/>
                  </a:moveTo>
                  <a:lnTo>
                    <a:pt x="682231" y="176301"/>
                  </a:lnTo>
                  <a:lnTo>
                    <a:pt x="680173" y="173329"/>
                  </a:lnTo>
                  <a:lnTo>
                    <a:pt x="673493" y="163309"/>
                  </a:lnTo>
                  <a:lnTo>
                    <a:pt x="666991" y="152831"/>
                  </a:lnTo>
                  <a:lnTo>
                    <a:pt x="660971" y="141465"/>
                  </a:lnTo>
                  <a:lnTo>
                    <a:pt x="655701" y="128739"/>
                  </a:lnTo>
                  <a:lnTo>
                    <a:pt x="649084" y="110680"/>
                  </a:lnTo>
                  <a:lnTo>
                    <a:pt x="636943" y="110680"/>
                  </a:lnTo>
                  <a:lnTo>
                    <a:pt x="633285" y="114109"/>
                  </a:lnTo>
                  <a:lnTo>
                    <a:pt x="633361" y="119138"/>
                  </a:lnTo>
                  <a:lnTo>
                    <a:pt x="634136" y="123939"/>
                  </a:lnTo>
                  <a:lnTo>
                    <a:pt x="659358" y="177685"/>
                  </a:lnTo>
                  <a:lnTo>
                    <a:pt x="669429" y="192532"/>
                  </a:lnTo>
                  <a:lnTo>
                    <a:pt x="678345" y="192532"/>
                  </a:lnTo>
                  <a:lnTo>
                    <a:pt x="684517" y="188429"/>
                  </a:lnTo>
                  <a:lnTo>
                    <a:pt x="684517" y="179743"/>
                  </a:lnTo>
                  <a:close/>
                </a:path>
                <a:path w="687070" h="224155">
                  <a:moveTo>
                    <a:pt x="687031" y="79349"/>
                  </a:moveTo>
                  <a:lnTo>
                    <a:pt x="590537" y="79349"/>
                  </a:lnTo>
                  <a:lnTo>
                    <a:pt x="590537" y="48475"/>
                  </a:lnTo>
                  <a:lnTo>
                    <a:pt x="674687" y="48475"/>
                  </a:lnTo>
                  <a:lnTo>
                    <a:pt x="674687" y="30873"/>
                  </a:lnTo>
                  <a:lnTo>
                    <a:pt x="590537" y="30873"/>
                  </a:lnTo>
                  <a:lnTo>
                    <a:pt x="590537" y="8229"/>
                  </a:lnTo>
                  <a:lnTo>
                    <a:pt x="588708" y="4343"/>
                  </a:lnTo>
                  <a:lnTo>
                    <a:pt x="570636" y="4343"/>
                  </a:lnTo>
                  <a:lnTo>
                    <a:pt x="570636" y="30873"/>
                  </a:lnTo>
                  <a:lnTo>
                    <a:pt x="487400" y="30873"/>
                  </a:lnTo>
                  <a:lnTo>
                    <a:pt x="487400" y="48475"/>
                  </a:lnTo>
                  <a:lnTo>
                    <a:pt x="570636" y="48475"/>
                  </a:lnTo>
                  <a:lnTo>
                    <a:pt x="570636" y="79349"/>
                  </a:lnTo>
                  <a:lnTo>
                    <a:pt x="474141" y="79349"/>
                  </a:lnTo>
                  <a:lnTo>
                    <a:pt x="474141" y="96964"/>
                  </a:lnTo>
                  <a:lnTo>
                    <a:pt x="548462" y="96964"/>
                  </a:lnTo>
                  <a:lnTo>
                    <a:pt x="545782" y="133794"/>
                  </a:lnTo>
                  <a:lnTo>
                    <a:pt x="537337" y="161810"/>
                  </a:lnTo>
                  <a:lnTo>
                    <a:pt x="522516" y="182841"/>
                  </a:lnTo>
                  <a:lnTo>
                    <a:pt x="500672" y="198716"/>
                  </a:lnTo>
                  <a:lnTo>
                    <a:pt x="496316" y="201002"/>
                  </a:lnTo>
                  <a:lnTo>
                    <a:pt x="493356" y="202831"/>
                  </a:lnTo>
                  <a:lnTo>
                    <a:pt x="493395" y="212940"/>
                  </a:lnTo>
                  <a:lnTo>
                    <a:pt x="497014" y="218147"/>
                  </a:lnTo>
                  <a:lnTo>
                    <a:pt x="502958" y="218147"/>
                  </a:lnTo>
                  <a:lnTo>
                    <a:pt x="543902" y="188125"/>
                  </a:lnTo>
                  <a:lnTo>
                    <a:pt x="564248" y="138061"/>
                  </a:lnTo>
                  <a:lnTo>
                    <a:pt x="567436" y="96964"/>
                  </a:lnTo>
                  <a:lnTo>
                    <a:pt x="596696" y="96964"/>
                  </a:lnTo>
                  <a:lnTo>
                    <a:pt x="596696" y="193230"/>
                  </a:lnTo>
                  <a:lnTo>
                    <a:pt x="594880" y="196659"/>
                  </a:lnTo>
                  <a:lnTo>
                    <a:pt x="585724" y="196659"/>
                  </a:lnTo>
                  <a:lnTo>
                    <a:pt x="571093" y="196202"/>
                  </a:lnTo>
                  <a:lnTo>
                    <a:pt x="560120" y="196202"/>
                  </a:lnTo>
                  <a:lnTo>
                    <a:pt x="560120" y="209232"/>
                  </a:lnTo>
                  <a:lnTo>
                    <a:pt x="561492" y="214261"/>
                  </a:lnTo>
                  <a:lnTo>
                    <a:pt x="565607" y="215633"/>
                  </a:lnTo>
                  <a:lnTo>
                    <a:pt x="567893" y="216547"/>
                  </a:lnTo>
                  <a:lnTo>
                    <a:pt x="584365" y="216547"/>
                  </a:lnTo>
                  <a:lnTo>
                    <a:pt x="597865" y="216230"/>
                  </a:lnTo>
                  <a:lnTo>
                    <a:pt x="607504" y="213995"/>
                  </a:lnTo>
                  <a:lnTo>
                    <a:pt x="613295" y="207962"/>
                  </a:lnTo>
                  <a:lnTo>
                    <a:pt x="615149" y="196659"/>
                  </a:lnTo>
                  <a:lnTo>
                    <a:pt x="615226" y="96964"/>
                  </a:lnTo>
                  <a:lnTo>
                    <a:pt x="687031" y="96964"/>
                  </a:lnTo>
                  <a:lnTo>
                    <a:pt x="687031" y="79349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37831" y="1875440"/>
              <a:ext cx="197345" cy="18614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61628" y="1870183"/>
              <a:ext cx="205346" cy="20260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94119" y="1860802"/>
              <a:ext cx="215633" cy="2151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134615" y="1886877"/>
              <a:ext cx="196430" cy="17584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365484" y="1956993"/>
              <a:ext cx="204470" cy="21590"/>
            </a:xfrm>
            <a:custGeom>
              <a:avLst/>
              <a:gdLst/>
              <a:ahLst/>
              <a:cxnLst/>
              <a:rect l="l" t="t" r="r" b="b"/>
              <a:pathLst>
                <a:path w="204470" h="21589">
                  <a:moveTo>
                    <a:pt x="204431" y="0"/>
                  </a:moveTo>
                  <a:lnTo>
                    <a:pt x="6172" y="0"/>
                  </a:lnTo>
                  <a:lnTo>
                    <a:pt x="6172" y="1270"/>
                  </a:lnTo>
                  <a:lnTo>
                    <a:pt x="0" y="1270"/>
                  </a:lnTo>
                  <a:lnTo>
                    <a:pt x="0" y="21590"/>
                  </a:lnTo>
                  <a:lnTo>
                    <a:pt x="204431" y="21590"/>
                  </a:lnTo>
                  <a:lnTo>
                    <a:pt x="204431" y="1270"/>
                  </a:lnTo>
                  <a:lnTo>
                    <a:pt x="204431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596387" y="1867212"/>
              <a:ext cx="175158" cy="20100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808525" y="1876355"/>
              <a:ext cx="204177" cy="18774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039404" y="1862175"/>
              <a:ext cx="210604" cy="20968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273952" y="1871332"/>
              <a:ext cx="198475" cy="20213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501857" y="1856237"/>
              <a:ext cx="458412" cy="224095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957295" y="362229"/>
            <a:ext cx="4765470" cy="224094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924724" y="702894"/>
            <a:ext cx="5162647" cy="143485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3196357" y="703357"/>
            <a:ext cx="1558554" cy="142716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925790" y="919862"/>
            <a:ext cx="2768160" cy="142417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10800349" y="923215"/>
            <a:ext cx="339090" cy="132715"/>
            <a:chOff x="10800349" y="923215"/>
            <a:chExt cx="339090" cy="132715"/>
          </a:xfrm>
        </p:grpSpPr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800349" y="923215"/>
              <a:ext cx="275779" cy="13266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1098149" y="1012169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5">
                  <a:moveTo>
                    <a:pt x="9893" y="0"/>
                  </a:moveTo>
                  <a:lnTo>
                    <a:pt x="2730" y="0"/>
                  </a:lnTo>
                  <a:lnTo>
                    <a:pt x="0" y="3048"/>
                  </a:lnTo>
                  <a:lnTo>
                    <a:pt x="0" y="7467"/>
                  </a:lnTo>
                  <a:lnTo>
                    <a:pt x="1206" y="8521"/>
                  </a:lnTo>
                  <a:lnTo>
                    <a:pt x="1968" y="9436"/>
                  </a:lnTo>
                  <a:lnTo>
                    <a:pt x="31673" y="43713"/>
                  </a:lnTo>
                  <a:lnTo>
                    <a:pt x="34721" y="43713"/>
                  </a:lnTo>
                  <a:lnTo>
                    <a:pt x="37007" y="43713"/>
                  </a:lnTo>
                  <a:lnTo>
                    <a:pt x="41275" y="41732"/>
                  </a:lnTo>
                  <a:lnTo>
                    <a:pt x="41275" y="37465"/>
                  </a:lnTo>
                  <a:lnTo>
                    <a:pt x="39598" y="33435"/>
                  </a:lnTo>
                  <a:lnTo>
                    <a:pt x="35179" y="27508"/>
                  </a:lnTo>
                  <a:lnTo>
                    <a:pt x="28930" y="20352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1" name="object 10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248573" y="919402"/>
            <a:ext cx="2331069" cy="14180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7925934" y="1170811"/>
            <a:ext cx="553720" cy="142240"/>
            <a:chOff x="7925934" y="1170811"/>
            <a:chExt cx="553720" cy="142240"/>
          </a:xfrm>
        </p:grpSpPr>
        <p:pic>
          <p:nvPicPr>
            <p:cNvPr id="103" name="object 10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25934" y="1170811"/>
              <a:ext cx="278069" cy="14180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23732" y="1186201"/>
              <a:ext cx="127330" cy="12033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385388" y="1176755"/>
              <a:ext cx="93675" cy="136169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652247" y="1174474"/>
            <a:ext cx="2009992" cy="140893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10765155" y="1173402"/>
            <a:ext cx="3109595" cy="142875"/>
            <a:chOff x="10765155" y="1173402"/>
            <a:chExt cx="3109595" cy="142875"/>
          </a:xfrm>
        </p:grpSpPr>
        <p:pic>
          <p:nvPicPr>
            <p:cNvPr id="108" name="object 10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765155" y="1173402"/>
              <a:ext cx="1217286" cy="14288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005834" y="1174171"/>
              <a:ext cx="1868561" cy="141494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8706520" y="1388543"/>
            <a:ext cx="4754245" cy="144145"/>
            <a:chOff x="8706520" y="1388543"/>
            <a:chExt cx="4754245" cy="144145"/>
          </a:xfrm>
        </p:grpSpPr>
        <p:pic>
          <p:nvPicPr>
            <p:cNvPr id="111" name="object 11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706520" y="1388543"/>
              <a:ext cx="3681305" cy="14379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2401169" y="1396009"/>
              <a:ext cx="294640" cy="129539"/>
            </a:xfrm>
            <a:custGeom>
              <a:avLst/>
              <a:gdLst/>
              <a:ahLst/>
              <a:cxnLst/>
              <a:rect l="l" t="t" r="r" b="b"/>
              <a:pathLst>
                <a:path w="294640" h="129540">
                  <a:moveTo>
                    <a:pt x="136474" y="60007"/>
                  </a:moveTo>
                  <a:lnTo>
                    <a:pt x="5321" y="60007"/>
                  </a:lnTo>
                  <a:lnTo>
                    <a:pt x="0" y="60172"/>
                  </a:lnTo>
                  <a:lnTo>
                    <a:pt x="0" y="69456"/>
                  </a:lnTo>
                  <a:lnTo>
                    <a:pt x="5321" y="69456"/>
                  </a:lnTo>
                  <a:lnTo>
                    <a:pt x="136474" y="69456"/>
                  </a:lnTo>
                  <a:lnTo>
                    <a:pt x="136474" y="60007"/>
                  </a:lnTo>
                  <a:close/>
                </a:path>
                <a:path w="294640" h="129540">
                  <a:moveTo>
                    <a:pt x="195033" y="3200"/>
                  </a:moveTo>
                  <a:lnTo>
                    <a:pt x="193814" y="1524"/>
                  </a:lnTo>
                  <a:lnTo>
                    <a:pt x="185889" y="1524"/>
                  </a:lnTo>
                  <a:lnTo>
                    <a:pt x="185712" y="3200"/>
                  </a:lnTo>
                  <a:lnTo>
                    <a:pt x="185597" y="47980"/>
                  </a:lnTo>
                  <a:lnTo>
                    <a:pt x="184899" y="69367"/>
                  </a:lnTo>
                  <a:lnTo>
                    <a:pt x="181508" y="88430"/>
                  </a:lnTo>
                  <a:lnTo>
                    <a:pt x="173443" y="105092"/>
                  </a:lnTo>
                  <a:lnTo>
                    <a:pt x="158775" y="119265"/>
                  </a:lnTo>
                  <a:lnTo>
                    <a:pt x="156641" y="120637"/>
                  </a:lnTo>
                  <a:lnTo>
                    <a:pt x="154673" y="122008"/>
                  </a:lnTo>
                  <a:lnTo>
                    <a:pt x="154673" y="126873"/>
                  </a:lnTo>
                  <a:lnTo>
                    <a:pt x="157111" y="129476"/>
                  </a:lnTo>
                  <a:lnTo>
                    <a:pt x="159702" y="129476"/>
                  </a:lnTo>
                  <a:lnTo>
                    <a:pt x="163220" y="127927"/>
                  </a:lnTo>
                  <a:lnTo>
                    <a:pt x="191592" y="86258"/>
                  </a:lnTo>
                  <a:lnTo>
                    <a:pt x="195033" y="47980"/>
                  </a:lnTo>
                  <a:lnTo>
                    <a:pt x="195033" y="3200"/>
                  </a:lnTo>
                  <a:close/>
                </a:path>
                <a:path w="294640" h="129540">
                  <a:moveTo>
                    <a:pt x="294347" y="58178"/>
                  </a:moveTo>
                  <a:lnTo>
                    <a:pt x="286131" y="58178"/>
                  </a:lnTo>
                  <a:lnTo>
                    <a:pt x="285508" y="60629"/>
                  </a:lnTo>
                  <a:lnTo>
                    <a:pt x="284899" y="63512"/>
                  </a:lnTo>
                  <a:lnTo>
                    <a:pt x="273177" y="92354"/>
                  </a:lnTo>
                  <a:lnTo>
                    <a:pt x="257175" y="108572"/>
                  </a:lnTo>
                  <a:lnTo>
                    <a:pt x="242671" y="115697"/>
                  </a:lnTo>
                  <a:lnTo>
                    <a:pt x="235407" y="117284"/>
                  </a:lnTo>
                  <a:lnTo>
                    <a:pt x="231444" y="117284"/>
                  </a:lnTo>
                  <a:lnTo>
                    <a:pt x="231355" y="115697"/>
                  </a:lnTo>
                  <a:lnTo>
                    <a:pt x="231279" y="1676"/>
                  </a:lnTo>
                  <a:lnTo>
                    <a:pt x="230212" y="0"/>
                  </a:lnTo>
                  <a:lnTo>
                    <a:pt x="222148" y="0"/>
                  </a:lnTo>
                  <a:lnTo>
                    <a:pt x="222059" y="1676"/>
                  </a:lnTo>
                  <a:lnTo>
                    <a:pt x="221996" y="127038"/>
                  </a:lnTo>
                  <a:lnTo>
                    <a:pt x="233121" y="127038"/>
                  </a:lnTo>
                  <a:lnTo>
                    <a:pt x="240817" y="125818"/>
                  </a:lnTo>
                  <a:lnTo>
                    <a:pt x="250761" y="122148"/>
                  </a:lnTo>
                  <a:lnTo>
                    <a:pt x="259486" y="117284"/>
                  </a:lnTo>
                  <a:lnTo>
                    <a:pt x="261708" y="116052"/>
                  </a:lnTo>
                  <a:lnTo>
                    <a:pt x="290182" y="78994"/>
                  </a:lnTo>
                  <a:lnTo>
                    <a:pt x="294246" y="63512"/>
                  </a:lnTo>
                  <a:lnTo>
                    <a:pt x="294347" y="58178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2724556" y="1395088"/>
              <a:ext cx="111645" cy="12993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856385" y="1393115"/>
              <a:ext cx="125806" cy="13266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011373" y="1395088"/>
              <a:ext cx="111645" cy="12993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144117" y="1393115"/>
              <a:ext cx="243782" cy="13388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3412811" y="147856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596" y="0"/>
                  </a:moveTo>
                  <a:lnTo>
                    <a:pt x="14385" y="1867"/>
                  </a:lnTo>
                  <a:lnTo>
                    <a:pt x="6888" y="6946"/>
                  </a:lnTo>
                  <a:lnTo>
                    <a:pt x="1845" y="14455"/>
                  </a:lnTo>
                  <a:lnTo>
                    <a:pt x="0" y="23609"/>
                  </a:lnTo>
                  <a:lnTo>
                    <a:pt x="1784" y="32435"/>
                  </a:lnTo>
                  <a:lnTo>
                    <a:pt x="1910" y="32910"/>
                  </a:lnTo>
                  <a:lnTo>
                    <a:pt x="6945" y="40400"/>
                  </a:lnTo>
                  <a:lnTo>
                    <a:pt x="14450" y="45499"/>
                  </a:lnTo>
                  <a:lnTo>
                    <a:pt x="23596" y="47371"/>
                  </a:lnTo>
                  <a:lnTo>
                    <a:pt x="32768" y="45520"/>
                  </a:lnTo>
                  <a:lnTo>
                    <a:pt x="40330" y="40457"/>
                  </a:lnTo>
                  <a:lnTo>
                    <a:pt x="41225" y="39141"/>
                  </a:lnTo>
                  <a:lnTo>
                    <a:pt x="15227" y="39141"/>
                  </a:lnTo>
                  <a:lnTo>
                    <a:pt x="8216" y="32296"/>
                  </a:lnTo>
                  <a:lnTo>
                    <a:pt x="8216" y="15074"/>
                  </a:lnTo>
                  <a:lnTo>
                    <a:pt x="15227" y="8229"/>
                  </a:lnTo>
                  <a:lnTo>
                    <a:pt x="41247" y="8229"/>
                  </a:lnTo>
                  <a:lnTo>
                    <a:pt x="40330" y="6889"/>
                  </a:lnTo>
                  <a:lnTo>
                    <a:pt x="32768" y="1845"/>
                  </a:lnTo>
                  <a:lnTo>
                    <a:pt x="23596" y="0"/>
                  </a:lnTo>
                  <a:close/>
                </a:path>
                <a:path w="47625" h="47625">
                  <a:moveTo>
                    <a:pt x="41247" y="8229"/>
                  </a:moveTo>
                  <a:lnTo>
                    <a:pt x="31978" y="8229"/>
                  </a:lnTo>
                  <a:lnTo>
                    <a:pt x="39141" y="14922"/>
                  </a:lnTo>
                  <a:lnTo>
                    <a:pt x="39141" y="32435"/>
                  </a:lnTo>
                  <a:lnTo>
                    <a:pt x="31978" y="39141"/>
                  </a:lnTo>
                  <a:lnTo>
                    <a:pt x="41225" y="39141"/>
                  </a:lnTo>
                  <a:lnTo>
                    <a:pt x="45465" y="32910"/>
                  </a:lnTo>
                  <a:lnTo>
                    <a:pt x="47358" y="23609"/>
                  </a:lnTo>
                  <a:lnTo>
                    <a:pt x="45465" y="14391"/>
                  </a:lnTo>
                  <a:lnTo>
                    <a:pt x="41247" y="8229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7919999" y="5950293"/>
            <a:ext cx="2280285" cy="346075"/>
          </a:xfrm>
          <a:custGeom>
            <a:avLst/>
            <a:gdLst/>
            <a:ahLst/>
            <a:cxnLst/>
            <a:rect l="l" t="t" r="r" b="b"/>
            <a:pathLst>
              <a:path w="2280284" h="346075">
                <a:moveTo>
                  <a:pt x="2279992" y="0"/>
                </a:moveTo>
                <a:lnTo>
                  <a:pt x="0" y="0"/>
                </a:lnTo>
                <a:lnTo>
                  <a:pt x="0" y="345516"/>
                </a:lnTo>
                <a:lnTo>
                  <a:pt x="2279992" y="345516"/>
                </a:lnTo>
                <a:lnTo>
                  <a:pt x="2279992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479985" y="5950293"/>
            <a:ext cx="2280285" cy="346075"/>
          </a:xfrm>
          <a:custGeom>
            <a:avLst/>
            <a:gdLst/>
            <a:ahLst/>
            <a:cxnLst/>
            <a:rect l="l" t="t" r="r" b="b"/>
            <a:pathLst>
              <a:path w="2280284" h="346075">
                <a:moveTo>
                  <a:pt x="2279992" y="0"/>
                </a:moveTo>
                <a:lnTo>
                  <a:pt x="0" y="0"/>
                </a:lnTo>
                <a:lnTo>
                  <a:pt x="0" y="345516"/>
                </a:lnTo>
                <a:lnTo>
                  <a:pt x="2279992" y="345516"/>
                </a:lnTo>
                <a:lnTo>
                  <a:pt x="2279992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658002" y="6063874"/>
            <a:ext cx="802669" cy="135483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2553928" y="6063867"/>
            <a:ext cx="1619746" cy="135205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4279683" y="6063298"/>
            <a:ext cx="393260" cy="13648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924724" y="2182498"/>
            <a:ext cx="3430643" cy="143024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11458268" y="2182953"/>
            <a:ext cx="3278504" cy="142875"/>
            <a:chOff x="11458268" y="2182953"/>
            <a:chExt cx="3278504" cy="142875"/>
          </a:xfrm>
        </p:grpSpPr>
        <p:pic>
          <p:nvPicPr>
            <p:cNvPr id="125" name="object 12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458268" y="2182953"/>
              <a:ext cx="1713172" cy="14257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3194834" y="2184015"/>
              <a:ext cx="1541357" cy="139373"/>
            </a:xfrm>
            <a:prstGeom prst="rect">
              <a:avLst/>
            </a:prstGeom>
          </p:spPr>
        </p:pic>
      </p:grpSp>
      <p:pic>
        <p:nvPicPr>
          <p:cNvPr id="127" name="object 12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919999" y="2983204"/>
            <a:ext cx="1603133" cy="252018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925175" y="2397024"/>
            <a:ext cx="3279720" cy="14409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318750" y="2397024"/>
            <a:ext cx="2005018" cy="143484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7919986" y="4413440"/>
            <a:ext cx="1315148" cy="251993"/>
          </a:xfrm>
          <a:prstGeom prst="rect">
            <a:avLst/>
          </a:prstGeom>
        </p:spPr>
      </p:pic>
      <p:grpSp>
        <p:nvGrpSpPr>
          <p:cNvPr id="131" name="object 131"/>
          <p:cNvGrpSpPr/>
          <p:nvPr/>
        </p:nvGrpSpPr>
        <p:grpSpPr>
          <a:xfrm>
            <a:off x="13430180" y="2402356"/>
            <a:ext cx="340360" cy="132715"/>
            <a:chOff x="13430180" y="2402356"/>
            <a:chExt cx="340360" cy="132715"/>
          </a:xfrm>
        </p:grpSpPr>
        <p:pic>
          <p:nvPicPr>
            <p:cNvPr id="132" name="object 13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3430180" y="2402356"/>
              <a:ext cx="276509" cy="13266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3728711" y="2491310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4">
                  <a:moveTo>
                    <a:pt x="9893" y="0"/>
                  </a:moveTo>
                  <a:lnTo>
                    <a:pt x="2730" y="0"/>
                  </a:lnTo>
                  <a:lnTo>
                    <a:pt x="0" y="3048"/>
                  </a:lnTo>
                  <a:lnTo>
                    <a:pt x="0" y="7467"/>
                  </a:lnTo>
                  <a:lnTo>
                    <a:pt x="1206" y="8521"/>
                  </a:lnTo>
                  <a:lnTo>
                    <a:pt x="1968" y="9436"/>
                  </a:lnTo>
                  <a:lnTo>
                    <a:pt x="31673" y="43713"/>
                  </a:lnTo>
                  <a:lnTo>
                    <a:pt x="34721" y="43713"/>
                  </a:lnTo>
                  <a:lnTo>
                    <a:pt x="37007" y="43713"/>
                  </a:lnTo>
                  <a:lnTo>
                    <a:pt x="41274" y="41732"/>
                  </a:lnTo>
                  <a:lnTo>
                    <a:pt x="41274" y="37465"/>
                  </a:lnTo>
                  <a:lnTo>
                    <a:pt x="39598" y="33435"/>
                  </a:lnTo>
                  <a:lnTo>
                    <a:pt x="35178" y="27508"/>
                  </a:lnTo>
                  <a:lnTo>
                    <a:pt x="28930" y="20352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4" name="object 13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3880647" y="2398691"/>
            <a:ext cx="874233" cy="142112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7927306" y="2615815"/>
            <a:ext cx="3752850" cy="139700"/>
            <a:chOff x="7927306" y="2615815"/>
            <a:chExt cx="3752850" cy="139700"/>
          </a:xfrm>
        </p:grpSpPr>
        <p:pic>
          <p:nvPicPr>
            <p:cNvPr id="136" name="object 13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927306" y="2616120"/>
              <a:ext cx="1573495" cy="13724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524484" y="2615815"/>
              <a:ext cx="2155353" cy="139373"/>
            </a:xfrm>
            <a:prstGeom prst="rect">
              <a:avLst/>
            </a:prstGeom>
          </p:spPr>
        </p:pic>
      </p:grpSp>
      <p:sp>
        <p:nvSpPr>
          <p:cNvPr id="138" name="object 138"/>
          <p:cNvSpPr/>
          <p:nvPr/>
        </p:nvSpPr>
        <p:spPr>
          <a:xfrm>
            <a:off x="9671112" y="3052499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38836" y="0"/>
                </a:moveTo>
                <a:lnTo>
                  <a:pt x="33210" y="0"/>
                </a:lnTo>
                <a:lnTo>
                  <a:pt x="31686" y="6235"/>
                </a:lnTo>
                <a:lnTo>
                  <a:pt x="27836" y="15123"/>
                </a:lnTo>
                <a:lnTo>
                  <a:pt x="21686" y="20766"/>
                </a:lnTo>
                <a:lnTo>
                  <a:pt x="14139" y="23868"/>
                </a:lnTo>
                <a:lnTo>
                  <a:pt x="6096" y="25133"/>
                </a:lnTo>
                <a:lnTo>
                  <a:pt x="0" y="25577"/>
                </a:lnTo>
                <a:lnTo>
                  <a:pt x="0" y="31368"/>
                </a:lnTo>
                <a:lnTo>
                  <a:pt x="1676" y="33350"/>
                </a:lnTo>
                <a:lnTo>
                  <a:pt x="3962" y="33350"/>
                </a:lnTo>
                <a:lnTo>
                  <a:pt x="30759" y="33350"/>
                </a:lnTo>
                <a:lnTo>
                  <a:pt x="30759" y="124129"/>
                </a:lnTo>
                <a:lnTo>
                  <a:pt x="33058" y="126415"/>
                </a:lnTo>
                <a:lnTo>
                  <a:pt x="38379" y="126415"/>
                </a:lnTo>
                <a:lnTo>
                  <a:pt x="40970" y="124434"/>
                </a:lnTo>
                <a:lnTo>
                  <a:pt x="40970" y="1828"/>
                </a:lnTo>
                <a:lnTo>
                  <a:pt x="3883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9" name="object 13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798067" y="3046703"/>
            <a:ext cx="140728" cy="138607"/>
          </a:xfrm>
          <a:prstGeom prst="rect">
            <a:avLst/>
          </a:prstGeom>
        </p:spPr>
      </p:pic>
      <p:grpSp>
        <p:nvGrpSpPr>
          <p:cNvPr id="140" name="object 140"/>
          <p:cNvGrpSpPr/>
          <p:nvPr/>
        </p:nvGrpSpPr>
        <p:grpSpPr>
          <a:xfrm>
            <a:off x="10109723" y="3046711"/>
            <a:ext cx="589280" cy="142875"/>
            <a:chOff x="10109723" y="3046711"/>
            <a:chExt cx="589280" cy="142875"/>
          </a:xfrm>
        </p:grpSpPr>
        <p:pic>
          <p:nvPicPr>
            <p:cNvPr id="141" name="object 14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109723" y="3048226"/>
              <a:ext cx="143027" cy="13876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279637" y="3055844"/>
              <a:ext cx="109054" cy="12915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416191" y="3046711"/>
              <a:ext cx="282183" cy="142252"/>
            </a:xfrm>
            <a:prstGeom prst="rect">
              <a:avLst/>
            </a:prstGeom>
          </p:spPr>
        </p:pic>
      </p:grpSp>
      <p:pic>
        <p:nvPicPr>
          <p:cNvPr id="144" name="object 14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919999" y="5277447"/>
            <a:ext cx="1603133" cy="251993"/>
          </a:xfrm>
          <a:prstGeom prst="rect">
            <a:avLst/>
          </a:prstGeom>
        </p:spPr>
      </p:pic>
      <p:grpSp>
        <p:nvGrpSpPr>
          <p:cNvPr id="145" name="object 145"/>
          <p:cNvGrpSpPr/>
          <p:nvPr/>
        </p:nvGrpSpPr>
        <p:grpSpPr>
          <a:xfrm>
            <a:off x="10724658" y="3045636"/>
            <a:ext cx="596265" cy="142875"/>
            <a:chOff x="10724658" y="3045636"/>
            <a:chExt cx="596265" cy="142875"/>
          </a:xfrm>
        </p:grpSpPr>
        <p:pic>
          <p:nvPicPr>
            <p:cNvPr id="146" name="object 1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4658" y="3062395"/>
              <a:ext cx="124447" cy="11545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869739" y="3045636"/>
              <a:ext cx="450879" cy="142730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1383628" y="3052492"/>
            <a:ext cx="271145" cy="127000"/>
            <a:chOff x="11383628" y="3052492"/>
            <a:chExt cx="271145" cy="127000"/>
          </a:xfrm>
        </p:grpSpPr>
        <p:pic>
          <p:nvPicPr>
            <p:cNvPr id="149" name="object 14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383628" y="3055687"/>
              <a:ext cx="99771" cy="12002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511646" y="3052492"/>
              <a:ext cx="10795" cy="127000"/>
            </a:xfrm>
            <a:custGeom>
              <a:avLst/>
              <a:gdLst/>
              <a:ahLst/>
              <a:cxnLst/>
              <a:rect l="l" t="t" r="r" b="b"/>
              <a:pathLst>
                <a:path w="10795" h="127000">
                  <a:moveTo>
                    <a:pt x="7772" y="0"/>
                  </a:moveTo>
                  <a:lnTo>
                    <a:pt x="2451" y="0"/>
                  </a:lnTo>
                  <a:lnTo>
                    <a:pt x="0" y="2133"/>
                  </a:lnTo>
                  <a:lnTo>
                    <a:pt x="0" y="124142"/>
                  </a:lnTo>
                  <a:lnTo>
                    <a:pt x="2285" y="126428"/>
                  </a:lnTo>
                  <a:lnTo>
                    <a:pt x="7619" y="126428"/>
                  </a:lnTo>
                  <a:lnTo>
                    <a:pt x="10210" y="124447"/>
                  </a:lnTo>
                  <a:lnTo>
                    <a:pt x="10210" y="121246"/>
                  </a:lnTo>
                  <a:lnTo>
                    <a:pt x="10210" y="198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550047" y="3052497"/>
              <a:ext cx="104635" cy="126415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11715262" y="3045342"/>
            <a:ext cx="850265" cy="140335"/>
            <a:chOff x="11715262" y="3045342"/>
            <a:chExt cx="850265" cy="140335"/>
          </a:xfrm>
        </p:grpSpPr>
        <p:pic>
          <p:nvPicPr>
            <p:cNvPr id="153" name="object 15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1715262" y="3050667"/>
              <a:ext cx="120027" cy="130987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863087" y="3059196"/>
              <a:ext cx="121246" cy="124129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2006962" y="3112956"/>
              <a:ext cx="136525" cy="9525"/>
            </a:xfrm>
            <a:custGeom>
              <a:avLst/>
              <a:gdLst/>
              <a:ahLst/>
              <a:cxnLst/>
              <a:rect l="l" t="t" r="r" b="b"/>
              <a:pathLst>
                <a:path w="136525" h="9525">
                  <a:moveTo>
                    <a:pt x="136474" y="0"/>
                  </a:moveTo>
                  <a:lnTo>
                    <a:pt x="5321" y="0"/>
                  </a:lnTo>
                  <a:lnTo>
                    <a:pt x="0" y="165"/>
                  </a:lnTo>
                  <a:lnTo>
                    <a:pt x="0" y="9448"/>
                  </a:lnTo>
                  <a:lnTo>
                    <a:pt x="5321" y="9448"/>
                  </a:lnTo>
                  <a:lnTo>
                    <a:pt x="136474" y="9448"/>
                  </a:lnTo>
                  <a:lnTo>
                    <a:pt x="136474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2164079" y="3045342"/>
              <a:ext cx="270290" cy="13936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2474938" y="3050062"/>
              <a:ext cx="90182" cy="135407"/>
            </a:xfrm>
            <a:prstGeom prst="rect">
              <a:avLst/>
            </a:prstGeom>
          </p:spPr>
        </p:pic>
      </p:grpSp>
      <p:sp>
        <p:nvSpPr>
          <p:cNvPr id="158" name="object 158"/>
          <p:cNvSpPr/>
          <p:nvPr/>
        </p:nvSpPr>
        <p:spPr>
          <a:xfrm>
            <a:off x="12627061" y="3052499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38836" y="0"/>
                </a:moveTo>
                <a:lnTo>
                  <a:pt x="33210" y="0"/>
                </a:lnTo>
                <a:lnTo>
                  <a:pt x="31686" y="6235"/>
                </a:lnTo>
                <a:lnTo>
                  <a:pt x="27836" y="15123"/>
                </a:lnTo>
                <a:lnTo>
                  <a:pt x="21686" y="20766"/>
                </a:lnTo>
                <a:lnTo>
                  <a:pt x="14139" y="23868"/>
                </a:lnTo>
                <a:lnTo>
                  <a:pt x="6096" y="25133"/>
                </a:lnTo>
                <a:lnTo>
                  <a:pt x="0" y="25577"/>
                </a:lnTo>
                <a:lnTo>
                  <a:pt x="0" y="31368"/>
                </a:lnTo>
                <a:lnTo>
                  <a:pt x="1676" y="33350"/>
                </a:lnTo>
                <a:lnTo>
                  <a:pt x="3962" y="33350"/>
                </a:lnTo>
                <a:lnTo>
                  <a:pt x="30759" y="33350"/>
                </a:lnTo>
                <a:lnTo>
                  <a:pt x="30759" y="124129"/>
                </a:lnTo>
                <a:lnTo>
                  <a:pt x="33058" y="126415"/>
                </a:lnTo>
                <a:lnTo>
                  <a:pt x="38379" y="126415"/>
                </a:lnTo>
                <a:lnTo>
                  <a:pt x="40970" y="124434"/>
                </a:lnTo>
                <a:lnTo>
                  <a:pt x="40970" y="1828"/>
                </a:lnTo>
                <a:lnTo>
                  <a:pt x="38836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2717605" y="3052498"/>
            <a:ext cx="176270" cy="126424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3008929" y="3045944"/>
            <a:ext cx="412281" cy="143789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13543447" y="3046703"/>
            <a:ext cx="592455" cy="140335"/>
            <a:chOff x="13543447" y="3046703"/>
            <a:chExt cx="592455" cy="140335"/>
          </a:xfrm>
        </p:grpSpPr>
        <p:pic>
          <p:nvPicPr>
            <p:cNvPr id="162" name="object 16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543447" y="3047921"/>
              <a:ext cx="280192" cy="13906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845507" y="3046703"/>
              <a:ext cx="289932" cy="138607"/>
            </a:xfrm>
            <a:prstGeom prst="rect">
              <a:avLst/>
            </a:prstGeom>
          </p:spPr>
        </p:pic>
      </p:grpSp>
      <p:pic>
        <p:nvPicPr>
          <p:cNvPr id="164" name="object 164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684826" y="3268397"/>
            <a:ext cx="81787" cy="126415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9819413" y="3262603"/>
            <a:ext cx="140728" cy="138607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0151881" y="3262302"/>
            <a:ext cx="261851" cy="142864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0547214" y="3261848"/>
            <a:ext cx="198092" cy="143776"/>
          </a:xfrm>
          <a:prstGeom prst="rect">
            <a:avLst/>
          </a:prstGeom>
        </p:spPr>
      </p:pic>
      <p:sp>
        <p:nvSpPr>
          <p:cNvPr id="168" name="object 168"/>
          <p:cNvSpPr/>
          <p:nvPr/>
        </p:nvSpPr>
        <p:spPr>
          <a:xfrm>
            <a:off x="10806645" y="3268399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38836" y="0"/>
                </a:moveTo>
                <a:lnTo>
                  <a:pt x="33210" y="0"/>
                </a:lnTo>
                <a:lnTo>
                  <a:pt x="31686" y="6235"/>
                </a:lnTo>
                <a:lnTo>
                  <a:pt x="27836" y="15123"/>
                </a:lnTo>
                <a:lnTo>
                  <a:pt x="21686" y="20766"/>
                </a:lnTo>
                <a:lnTo>
                  <a:pt x="14139" y="23868"/>
                </a:lnTo>
                <a:lnTo>
                  <a:pt x="6096" y="25133"/>
                </a:lnTo>
                <a:lnTo>
                  <a:pt x="0" y="25577"/>
                </a:lnTo>
                <a:lnTo>
                  <a:pt x="0" y="31368"/>
                </a:lnTo>
                <a:lnTo>
                  <a:pt x="1676" y="33350"/>
                </a:lnTo>
                <a:lnTo>
                  <a:pt x="3962" y="33350"/>
                </a:lnTo>
                <a:lnTo>
                  <a:pt x="30759" y="33350"/>
                </a:lnTo>
                <a:lnTo>
                  <a:pt x="30759" y="124129"/>
                </a:lnTo>
                <a:lnTo>
                  <a:pt x="33058" y="126415"/>
                </a:lnTo>
                <a:lnTo>
                  <a:pt x="38379" y="126415"/>
                </a:lnTo>
                <a:lnTo>
                  <a:pt x="40970" y="124434"/>
                </a:lnTo>
                <a:lnTo>
                  <a:pt x="40970" y="1828"/>
                </a:lnTo>
                <a:lnTo>
                  <a:pt x="3883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" name="object 169"/>
          <p:cNvGrpSpPr/>
          <p:nvPr/>
        </p:nvGrpSpPr>
        <p:grpSpPr>
          <a:xfrm>
            <a:off x="10897172" y="3268394"/>
            <a:ext cx="390525" cy="130810"/>
            <a:chOff x="10897172" y="3268394"/>
            <a:chExt cx="390525" cy="130810"/>
          </a:xfrm>
        </p:grpSpPr>
        <p:pic>
          <p:nvPicPr>
            <p:cNvPr id="170" name="object 17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0897172" y="3268394"/>
              <a:ext cx="325462" cy="126428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1246034" y="3354910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4">
                  <a:moveTo>
                    <a:pt x="9893" y="0"/>
                  </a:moveTo>
                  <a:lnTo>
                    <a:pt x="2730" y="0"/>
                  </a:lnTo>
                  <a:lnTo>
                    <a:pt x="0" y="3048"/>
                  </a:lnTo>
                  <a:lnTo>
                    <a:pt x="0" y="7467"/>
                  </a:lnTo>
                  <a:lnTo>
                    <a:pt x="1206" y="8521"/>
                  </a:lnTo>
                  <a:lnTo>
                    <a:pt x="1968" y="9436"/>
                  </a:lnTo>
                  <a:lnTo>
                    <a:pt x="31673" y="43713"/>
                  </a:lnTo>
                  <a:lnTo>
                    <a:pt x="34721" y="43713"/>
                  </a:lnTo>
                  <a:lnTo>
                    <a:pt x="37007" y="43713"/>
                  </a:lnTo>
                  <a:lnTo>
                    <a:pt x="41275" y="41732"/>
                  </a:lnTo>
                  <a:lnTo>
                    <a:pt x="41275" y="37465"/>
                  </a:lnTo>
                  <a:lnTo>
                    <a:pt x="39598" y="33435"/>
                  </a:lnTo>
                  <a:lnTo>
                    <a:pt x="35179" y="27508"/>
                  </a:lnTo>
                  <a:lnTo>
                    <a:pt x="28930" y="20352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2" name="object 172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1396302" y="3262755"/>
            <a:ext cx="141947" cy="140741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1598672" y="3268399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38836" y="0"/>
                </a:moveTo>
                <a:lnTo>
                  <a:pt x="33210" y="0"/>
                </a:lnTo>
                <a:lnTo>
                  <a:pt x="31686" y="6235"/>
                </a:lnTo>
                <a:lnTo>
                  <a:pt x="27836" y="15123"/>
                </a:lnTo>
                <a:lnTo>
                  <a:pt x="21686" y="20766"/>
                </a:lnTo>
                <a:lnTo>
                  <a:pt x="14139" y="23868"/>
                </a:lnTo>
                <a:lnTo>
                  <a:pt x="6096" y="25133"/>
                </a:lnTo>
                <a:lnTo>
                  <a:pt x="0" y="25577"/>
                </a:lnTo>
                <a:lnTo>
                  <a:pt x="0" y="31368"/>
                </a:lnTo>
                <a:lnTo>
                  <a:pt x="1676" y="33350"/>
                </a:lnTo>
                <a:lnTo>
                  <a:pt x="3962" y="33350"/>
                </a:lnTo>
                <a:lnTo>
                  <a:pt x="30759" y="33350"/>
                </a:lnTo>
                <a:lnTo>
                  <a:pt x="30759" y="124129"/>
                </a:lnTo>
                <a:lnTo>
                  <a:pt x="33045" y="126415"/>
                </a:lnTo>
                <a:lnTo>
                  <a:pt x="38379" y="126415"/>
                </a:lnTo>
                <a:lnTo>
                  <a:pt x="40970" y="124434"/>
                </a:lnTo>
                <a:lnTo>
                  <a:pt x="40970" y="1828"/>
                </a:lnTo>
                <a:lnTo>
                  <a:pt x="3883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" name="object 174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1689199" y="3268394"/>
            <a:ext cx="325461" cy="126428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2189079" y="3262452"/>
            <a:ext cx="140436" cy="142265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2384300" y="3268394"/>
            <a:ext cx="228537" cy="126428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2787245" y="3266715"/>
            <a:ext cx="140284" cy="136931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12982465" y="3261843"/>
            <a:ext cx="288925" cy="144145"/>
            <a:chOff x="12982465" y="3261843"/>
            <a:chExt cx="288925" cy="144145"/>
          </a:xfrm>
        </p:grpSpPr>
        <p:pic>
          <p:nvPicPr>
            <p:cNvPr id="179" name="object 17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982465" y="3268394"/>
              <a:ext cx="228526" cy="126428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13231351" y="3261843"/>
              <a:ext cx="40005" cy="144145"/>
            </a:xfrm>
            <a:custGeom>
              <a:avLst/>
              <a:gdLst/>
              <a:ahLst/>
              <a:cxnLst/>
              <a:rect l="l" t="t" r="r" b="b"/>
              <a:pathLst>
                <a:path w="40005" h="144145">
                  <a:moveTo>
                    <a:pt x="5930" y="0"/>
                  </a:moveTo>
                  <a:lnTo>
                    <a:pt x="1663" y="0"/>
                  </a:lnTo>
                  <a:lnTo>
                    <a:pt x="0" y="609"/>
                  </a:lnTo>
                  <a:lnTo>
                    <a:pt x="0" y="3657"/>
                  </a:lnTo>
                  <a:lnTo>
                    <a:pt x="2882" y="6857"/>
                  </a:lnTo>
                  <a:lnTo>
                    <a:pt x="9607" y="15280"/>
                  </a:lnTo>
                  <a:lnTo>
                    <a:pt x="18160" y="29489"/>
                  </a:lnTo>
                  <a:lnTo>
                    <a:pt x="25514" y="48641"/>
                  </a:lnTo>
                  <a:lnTo>
                    <a:pt x="28638" y="71894"/>
                  </a:lnTo>
                  <a:lnTo>
                    <a:pt x="25514" y="95142"/>
                  </a:lnTo>
                  <a:lnTo>
                    <a:pt x="18160" y="114295"/>
                  </a:lnTo>
                  <a:lnTo>
                    <a:pt x="9607" y="128507"/>
                  </a:lnTo>
                  <a:lnTo>
                    <a:pt x="2882" y="136931"/>
                  </a:lnTo>
                  <a:lnTo>
                    <a:pt x="0" y="140131"/>
                  </a:lnTo>
                  <a:lnTo>
                    <a:pt x="0" y="143027"/>
                  </a:lnTo>
                  <a:lnTo>
                    <a:pt x="1358" y="143789"/>
                  </a:lnTo>
                  <a:lnTo>
                    <a:pt x="5930" y="143789"/>
                  </a:lnTo>
                  <a:lnTo>
                    <a:pt x="31051" y="108618"/>
                  </a:lnTo>
                  <a:lnTo>
                    <a:pt x="39903" y="71894"/>
                  </a:lnTo>
                  <a:lnTo>
                    <a:pt x="37741" y="54504"/>
                  </a:lnTo>
                  <a:lnTo>
                    <a:pt x="32094" y="37412"/>
                  </a:lnTo>
                  <a:lnTo>
                    <a:pt x="24221" y="22175"/>
                  </a:lnTo>
                  <a:lnTo>
                    <a:pt x="15379" y="10350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1" name="object 181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3387551" y="3262457"/>
            <a:ext cx="427276" cy="142252"/>
          </a:xfrm>
          <a:prstGeom prst="rect">
            <a:avLst/>
          </a:prstGeom>
        </p:spPr>
      </p:pic>
      <p:grpSp>
        <p:nvGrpSpPr>
          <p:cNvPr id="182" name="object 182"/>
          <p:cNvGrpSpPr/>
          <p:nvPr/>
        </p:nvGrpSpPr>
        <p:grpSpPr>
          <a:xfrm>
            <a:off x="9687397" y="3515535"/>
            <a:ext cx="3473450" cy="143510"/>
            <a:chOff x="9687397" y="3515535"/>
            <a:chExt cx="3473450" cy="143510"/>
          </a:xfrm>
        </p:grpSpPr>
        <p:pic>
          <p:nvPicPr>
            <p:cNvPr id="183" name="object 18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687397" y="3516753"/>
              <a:ext cx="265882" cy="14089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975453" y="3523309"/>
              <a:ext cx="284911" cy="13296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0279966" y="3516453"/>
              <a:ext cx="289623" cy="14257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0592983" y="3515535"/>
              <a:ext cx="2567576" cy="143488"/>
            </a:xfrm>
            <a:prstGeom prst="rect">
              <a:avLst/>
            </a:prstGeom>
          </p:spPr>
        </p:pic>
      </p:grpSp>
      <p:pic>
        <p:nvPicPr>
          <p:cNvPr id="187" name="object 187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684068" y="3732043"/>
            <a:ext cx="297254" cy="143027"/>
          </a:xfrm>
          <a:prstGeom prst="rect">
            <a:avLst/>
          </a:prstGeom>
        </p:spPr>
      </p:pic>
      <p:grpSp>
        <p:nvGrpSpPr>
          <p:cNvPr id="188" name="object 188"/>
          <p:cNvGrpSpPr/>
          <p:nvPr/>
        </p:nvGrpSpPr>
        <p:grpSpPr>
          <a:xfrm>
            <a:off x="10427782" y="3738288"/>
            <a:ext cx="879475" cy="127000"/>
            <a:chOff x="10427782" y="3738288"/>
            <a:chExt cx="879475" cy="127000"/>
          </a:xfrm>
        </p:grpSpPr>
        <p:pic>
          <p:nvPicPr>
            <p:cNvPr id="189" name="object 18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0427782" y="3738288"/>
              <a:ext cx="212846" cy="12642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0664004" y="3738297"/>
              <a:ext cx="94881" cy="126415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0782273" y="3738294"/>
              <a:ext cx="220475" cy="126428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1030990" y="3738297"/>
              <a:ext cx="94881" cy="12641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1159008" y="3741499"/>
              <a:ext cx="82854" cy="12001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1265830" y="3738299"/>
              <a:ext cx="41275" cy="127000"/>
            </a:xfrm>
            <a:custGeom>
              <a:avLst/>
              <a:gdLst/>
              <a:ahLst/>
              <a:cxnLst/>
              <a:rect l="l" t="t" r="r" b="b"/>
              <a:pathLst>
                <a:path w="41275" h="127000">
                  <a:moveTo>
                    <a:pt x="38836" y="0"/>
                  </a:moveTo>
                  <a:lnTo>
                    <a:pt x="33210" y="0"/>
                  </a:lnTo>
                  <a:lnTo>
                    <a:pt x="31686" y="6235"/>
                  </a:lnTo>
                  <a:lnTo>
                    <a:pt x="27836" y="15123"/>
                  </a:lnTo>
                  <a:lnTo>
                    <a:pt x="21686" y="20766"/>
                  </a:lnTo>
                  <a:lnTo>
                    <a:pt x="14139" y="23868"/>
                  </a:lnTo>
                  <a:lnTo>
                    <a:pt x="6096" y="25133"/>
                  </a:lnTo>
                  <a:lnTo>
                    <a:pt x="0" y="25577"/>
                  </a:lnTo>
                  <a:lnTo>
                    <a:pt x="0" y="31368"/>
                  </a:lnTo>
                  <a:lnTo>
                    <a:pt x="1676" y="33350"/>
                  </a:lnTo>
                  <a:lnTo>
                    <a:pt x="3962" y="33350"/>
                  </a:lnTo>
                  <a:lnTo>
                    <a:pt x="30759" y="33350"/>
                  </a:lnTo>
                  <a:lnTo>
                    <a:pt x="30759" y="124129"/>
                  </a:lnTo>
                  <a:lnTo>
                    <a:pt x="33058" y="126415"/>
                  </a:lnTo>
                  <a:lnTo>
                    <a:pt x="38379" y="126415"/>
                  </a:lnTo>
                  <a:lnTo>
                    <a:pt x="40970" y="124434"/>
                  </a:lnTo>
                  <a:lnTo>
                    <a:pt x="40970" y="1828"/>
                  </a:lnTo>
                  <a:lnTo>
                    <a:pt x="38836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11357113" y="3738295"/>
            <a:ext cx="410209" cy="127000"/>
            <a:chOff x="11357113" y="3738295"/>
            <a:chExt cx="410209" cy="127000"/>
          </a:xfrm>
        </p:grpSpPr>
        <p:pic>
          <p:nvPicPr>
            <p:cNvPr id="196" name="object 19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1357113" y="3738295"/>
              <a:ext cx="271698" cy="126425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1654916" y="3738295"/>
              <a:ext cx="111785" cy="126415"/>
            </a:xfrm>
            <a:prstGeom prst="rect">
              <a:avLst/>
            </a:prstGeom>
          </p:spPr>
        </p:pic>
      </p:grpSp>
      <p:sp>
        <p:nvSpPr>
          <p:cNvPr id="198" name="object 198"/>
          <p:cNvSpPr/>
          <p:nvPr/>
        </p:nvSpPr>
        <p:spPr>
          <a:xfrm>
            <a:off x="9684817" y="3948404"/>
            <a:ext cx="551180" cy="142240"/>
          </a:xfrm>
          <a:custGeom>
            <a:avLst/>
            <a:gdLst/>
            <a:ahLst/>
            <a:cxnLst/>
            <a:rect l="l" t="t" r="r" b="b"/>
            <a:pathLst>
              <a:path w="551179" h="142239">
                <a:moveTo>
                  <a:pt x="81788" y="92163"/>
                </a:moveTo>
                <a:lnTo>
                  <a:pt x="79971" y="90030"/>
                </a:lnTo>
                <a:lnTo>
                  <a:pt x="65036" y="90030"/>
                </a:lnTo>
                <a:lnTo>
                  <a:pt x="65036" y="16916"/>
                </a:lnTo>
                <a:lnTo>
                  <a:pt x="65036" y="11734"/>
                </a:lnTo>
                <a:lnTo>
                  <a:pt x="60921" y="5803"/>
                </a:lnTo>
                <a:lnTo>
                  <a:pt x="54838" y="5803"/>
                </a:lnTo>
                <a:lnTo>
                  <a:pt x="54838" y="90030"/>
                </a:lnTo>
                <a:lnTo>
                  <a:pt x="10515" y="90030"/>
                </a:lnTo>
                <a:lnTo>
                  <a:pt x="9131" y="89268"/>
                </a:lnTo>
                <a:lnTo>
                  <a:pt x="9131" y="86525"/>
                </a:lnTo>
                <a:lnTo>
                  <a:pt x="9588" y="85458"/>
                </a:lnTo>
                <a:lnTo>
                  <a:pt x="9906" y="85001"/>
                </a:lnTo>
                <a:lnTo>
                  <a:pt x="48895" y="18745"/>
                </a:lnTo>
                <a:lnTo>
                  <a:pt x="49657" y="17526"/>
                </a:lnTo>
                <a:lnTo>
                  <a:pt x="50723" y="16916"/>
                </a:lnTo>
                <a:lnTo>
                  <a:pt x="54229" y="16916"/>
                </a:lnTo>
                <a:lnTo>
                  <a:pt x="54724" y="18745"/>
                </a:lnTo>
                <a:lnTo>
                  <a:pt x="54838" y="90030"/>
                </a:lnTo>
                <a:lnTo>
                  <a:pt x="54838" y="5803"/>
                </a:lnTo>
                <a:lnTo>
                  <a:pt x="49047" y="5803"/>
                </a:lnTo>
                <a:lnTo>
                  <a:pt x="45694" y="7480"/>
                </a:lnTo>
                <a:lnTo>
                  <a:pt x="3200" y="79971"/>
                </a:lnTo>
                <a:lnTo>
                  <a:pt x="152" y="85305"/>
                </a:lnTo>
                <a:lnTo>
                  <a:pt x="76" y="86525"/>
                </a:lnTo>
                <a:lnTo>
                  <a:pt x="0" y="96126"/>
                </a:lnTo>
                <a:lnTo>
                  <a:pt x="6540" y="99174"/>
                </a:lnTo>
                <a:lnTo>
                  <a:pt x="54838" y="99174"/>
                </a:lnTo>
                <a:lnTo>
                  <a:pt x="54838" y="129933"/>
                </a:lnTo>
                <a:lnTo>
                  <a:pt x="57124" y="132219"/>
                </a:lnTo>
                <a:lnTo>
                  <a:pt x="62458" y="132219"/>
                </a:lnTo>
                <a:lnTo>
                  <a:pt x="65036" y="130251"/>
                </a:lnTo>
                <a:lnTo>
                  <a:pt x="65036" y="99174"/>
                </a:lnTo>
                <a:lnTo>
                  <a:pt x="80111" y="99174"/>
                </a:lnTo>
                <a:lnTo>
                  <a:pt x="81788" y="96888"/>
                </a:lnTo>
                <a:lnTo>
                  <a:pt x="81788" y="92163"/>
                </a:lnTo>
                <a:close/>
              </a:path>
              <a:path w="551179" h="142239">
                <a:moveTo>
                  <a:pt x="237223" y="106921"/>
                </a:moveTo>
                <a:lnTo>
                  <a:pt x="232968" y="106476"/>
                </a:lnTo>
                <a:lnTo>
                  <a:pt x="228701" y="106476"/>
                </a:lnTo>
                <a:lnTo>
                  <a:pt x="227787" y="113017"/>
                </a:lnTo>
                <a:lnTo>
                  <a:pt x="225501" y="130683"/>
                </a:lnTo>
                <a:lnTo>
                  <a:pt x="120408" y="130683"/>
                </a:lnTo>
                <a:lnTo>
                  <a:pt x="120408" y="93675"/>
                </a:lnTo>
                <a:lnTo>
                  <a:pt x="222910" y="93675"/>
                </a:lnTo>
                <a:lnTo>
                  <a:pt x="226720" y="89712"/>
                </a:lnTo>
                <a:lnTo>
                  <a:pt x="226720" y="86372"/>
                </a:lnTo>
                <a:lnTo>
                  <a:pt x="226720" y="50723"/>
                </a:lnTo>
                <a:lnTo>
                  <a:pt x="226720" y="46761"/>
                </a:lnTo>
                <a:lnTo>
                  <a:pt x="222605" y="43103"/>
                </a:lnTo>
                <a:lnTo>
                  <a:pt x="218351" y="43103"/>
                </a:lnTo>
                <a:lnTo>
                  <a:pt x="218351" y="53314"/>
                </a:lnTo>
                <a:lnTo>
                  <a:pt x="218351" y="83781"/>
                </a:lnTo>
                <a:lnTo>
                  <a:pt x="215760" y="86372"/>
                </a:lnTo>
                <a:lnTo>
                  <a:pt x="173253" y="86372"/>
                </a:lnTo>
                <a:lnTo>
                  <a:pt x="173253" y="50723"/>
                </a:lnTo>
                <a:lnTo>
                  <a:pt x="215900" y="50723"/>
                </a:lnTo>
                <a:lnTo>
                  <a:pt x="218351" y="53314"/>
                </a:lnTo>
                <a:lnTo>
                  <a:pt x="218351" y="43103"/>
                </a:lnTo>
                <a:lnTo>
                  <a:pt x="187413" y="43103"/>
                </a:lnTo>
                <a:lnTo>
                  <a:pt x="192760" y="37693"/>
                </a:lnTo>
                <a:lnTo>
                  <a:pt x="197827" y="31788"/>
                </a:lnTo>
                <a:lnTo>
                  <a:pt x="201612" y="25781"/>
                </a:lnTo>
                <a:lnTo>
                  <a:pt x="203111" y="20104"/>
                </a:lnTo>
                <a:lnTo>
                  <a:pt x="203111" y="19799"/>
                </a:lnTo>
                <a:lnTo>
                  <a:pt x="203111" y="12344"/>
                </a:lnTo>
                <a:lnTo>
                  <a:pt x="149948" y="12344"/>
                </a:lnTo>
                <a:lnTo>
                  <a:pt x="151320" y="10807"/>
                </a:lnTo>
                <a:lnTo>
                  <a:pt x="153924" y="7467"/>
                </a:lnTo>
                <a:lnTo>
                  <a:pt x="155282" y="5638"/>
                </a:lnTo>
                <a:lnTo>
                  <a:pt x="155587" y="4724"/>
                </a:lnTo>
                <a:lnTo>
                  <a:pt x="155587" y="1219"/>
                </a:lnTo>
                <a:lnTo>
                  <a:pt x="153149" y="0"/>
                </a:lnTo>
                <a:lnTo>
                  <a:pt x="148424" y="0"/>
                </a:lnTo>
                <a:lnTo>
                  <a:pt x="146138" y="3048"/>
                </a:lnTo>
                <a:lnTo>
                  <a:pt x="133832" y="17183"/>
                </a:lnTo>
                <a:lnTo>
                  <a:pt x="121119" y="28016"/>
                </a:lnTo>
                <a:lnTo>
                  <a:pt x="109385" y="35852"/>
                </a:lnTo>
                <a:lnTo>
                  <a:pt x="98005" y="42037"/>
                </a:lnTo>
                <a:lnTo>
                  <a:pt x="96494" y="42951"/>
                </a:lnTo>
                <a:lnTo>
                  <a:pt x="96494" y="46304"/>
                </a:lnTo>
                <a:lnTo>
                  <a:pt x="98005" y="49961"/>
                </a:lnTo>
                <a:lnTo>
                  <a:pt x="100749" y="49961"/>
                </a:lnTo>
                <a:lnTo>
                  <a:pt x="106349" y="47523"/>
                </a:lnTo>
                <a:lnTo>
                  <a:pt x="116928" y="40944"/>
                </a:lnTo>
                <a:lnTo>
                  <a:pt x="129971" y="31330"/>
                </a:lnTo>
                <a:lnTo>
                  <a:pt x="142938" y="19799"/>
                </a:lnTo>
                <a:lnTo>
                  <a:pt x="192595" y="19799"/>
                </a:lnTo>
                <a:lnTo>
                  <a:pt x="192595" y="22390"/>
                </a:lnTo>
                <a:lnTo>
                  <a:pt x="190525" y="26682"/>
                </a:lnTo>
                <a:lnTo>
                  <a:pt x="185699" y="32816"/>
                </a:lnTo>
                <a:lnTo>
                  <a:pt x="180124" y="38912"/>
                </a:lnTo>
                <a:lnTo>
                  <a:pt x="175844" y="43103"/>
                </a:lnTo>
                <a:lnTo>
                  <a:pt x="164884" y="43103"/>
                </a:lnTo>
                <a:lnTo>
                  <a:pt x="164884" y="50723"/>
                </a:lnTo>
                <a:lnTo>
                  <a:pt x="164884" y="86372"/>
                </a:lnTo>
                <a:lnTo>
                  <a:pt x="120408" y="86372"/>
                </a:lnTo>
                <a:lnTo>
                  <a:pt x="120408" y="53314"/>
                </a:lnTo>
                <a:lnTo>
                  <a:pt x="122834" y="50723"/>
                </a:lnTo>
                <a:lnTo>
                  <a:pt x="164884" y="50723"/>
                </a:lnTo>
                <a:lnTo>
                  <a:pt x="164884" y="43103"/>
                </a:lnTo>
                <a:lnTo>
                  <a:pt x="115684" y="43103"/>
                </a:lnTo>
                <a:lnTo>
                  <a:pt x="111874" y="47066"/>
                </a:lnTo>
                <a:lnTo>
                  <a:pt x="111874" y="137845"/>
                </a:lnTo>
                <a:lnTo>
                  <a:pt x="118884" y="138607"/>
                </a:lnTo>
                <a:lnTo>
                  <a:pt x="231279" y="138607"/>
                </a:lnTo>
                <a:lnTo>
                  <a:pt x="233553" y="130683"/>
                </a:lnTo>
                <a:lnTo>
                  <a:pt x="236004" y="122161"/>
                </a:lnTo>
                <a:lnTo>
                  <a:pt x="237223" y="111950"/>
                </a:lnTo>
                <a:lnTo>
                  <a:pt x="237223" y="106921"/>
                </a:lnTo>
                <a:close/>
              </a:path>
              <a:path w="551179" h="142239">
                <a:moveTo>
                  <a:pt x="308749" y="1524"/>
                </a:moveTo>
                <a:lnTo>
                  <a:pt x="305549" y="609"/>
                </a:lnTo>
                <a:lnTo>
                  <a:pt x="301434" y="609"/>
                </a:lnTo>
                <a:lnTo>
                  <a:pt x="300824" y="1524"/>
                </a:lnTo>
                <a:lnTo>
                  <a:pt x="299516" y="4114"/>
                </a:lnTo>
                <a:lnTo>
                  <a:pt x="291147" y="19024"/>
                </a:lnTo>
                <a:lnTo>
                  <a:pt x="280949" y="32854"/>
                </a:lnTo>
                <a:lnTo>
                  <a:pt x="269151" y="45326"/>
                </a:lnTo>
                <a:lnTo>
                  <a:pt x="255892" y="56362"/>
                </a:lnTo>
                <a:lnTo>
                  <a:pt x="253911" y="57734"/>
                </a:lnTo>
                <a:lnTo>
                  <a:pt x="252920" y="58572"/>
                </a:lnTo>
                <a:lnTo>
                  <a:pt x="252920" y="63004"/>
                </a:lnTo>
                <a:lnTo>
                  <a:pt x="255130" y="65341"/>
                </a:lnTo>
                <a:lnTo>
                  <a:pt x="257568" y="65341"/>
                </a:lnTo>
                <a:lnTo>
                  <a:pt x="261848" y="63411"/>
                </a:lnTo>
                <a:lnTo>
                  <a:pt x="292227" y="32169"/>
                </a:lnTo>
                <a:lnTo>
                  <a:pt x="308749" y="4724"/>
                </a:lnTo>
                <a:lnTo>
                  <a:pt x="308749" y="1524"/>
                </a:lnTo>
                <a:close/>
              </a:path>
              <a:path w="551179" h="142239">
                <a:moveTo>
                  <a:pt x="370128" y="56502"/>
                </a:moveTo>
                <a:lnTo>
                  <a:pt x="362813" y="55905"/>
                </a:lnTo>
                <a:lnTo>
                  <a:pt x="274624" y="55905"/>
                </a:lnTo>
                <a:lnTo>
                  <a:pt x="274624" y="63665"/>
                </a:lnTo>
                <a:lnTo>
                  <a:pt x="309206" y="63665"/>
                </a:lnTo>
                <a:lnTo>
                  <a:pt x="308508" y="71488"/>
                </a:lnTo>
                <a:lnTo>
                  <a:pt x="294627" y="109093"/>
                </a:lnTo>
                <a:lnTo>
                  <a:pt x="260616" y="131140"/>
                </a:lnTo>
                <a:lnTo>
                  <a:pt x="258178" y="132054"/>
                </a:lnTo>
                <a:lnTo>
                  <a:pt x="256806" y="132664"/>
                </a:lnTo>
                <a:lnTo>
                  <a:pt x="256806" y="137236"/>
                </a:lnTo>
                <a:lnTo>
                  <a:pt x="258025" y="139827"/>
                </a:lnTo>
                <a:lnTo>
                  <a:pt x="263055" y="139827"/>
                </a:lnTo>
                <a:lnTo>
                  <a:pt x="273405" y="135864"/>
                </a:lnTo>
                <a:lnTo>
                  <a:pt x="308152" y="104279"/>
                </a:lnTo>
                <a:lnTo>
                  <a:pt x="318350" y="63665"/>
                </a:lnTo>
                <a:lnTo>
                  <a:pt x="361442" y="63665"/>
                </a:lnTo>
                <a:lnTo>
                  <a:pt x="361442" y="72199"/>
                </a:lnTo>
                <a:lnTo>
                  <a:pt x="361111" y="82016"/>
                </a:lnTo>
                <a:lnTo>
                  <a:pt x="355498" y="125044"/>
                </a:lnTo>
                <a:lnTo>
                  <a:pt x="352767" y="130543"/>
                </a:lnTo>
                <a:lnTo>
                  <a:pt x="341045" y="130543"/>
                </a:lnTo>
                <a:lnTo>
                  <a:pt x="327329" y="130238"/>
                </a:lnTo>
                <a:lnTo>
                  <a:pt x="319874" y="130238"/>
                </a:lnTo>
                <a:lnTo>
                  <a:pt x="319874" y="139674"/>
                </a:lnTo>
                <a:lnTo>
                  <a:pt x="351548" y="139674"/>
                </a:lnTo>
                <a:lnTo>
                  <a:pt x="367792" y="101269"/>
                </a:lnTo>
                <a:lnTo>
                  <a:pt x="370103" y="72199"/>
                </a:lnTo>
                <a:lnTo>
                  <a:pt x="370128" y="56502"/>
                </a:lnTo>
                <a:close/>
              </a:path>
              <a:path w="551179" h="142239">
                <a:moveTo>
                  <a:pt x="394500" y="58801"/>
                </a:moveTo>
                <a:lnTo>
                  <a:pt x="393890" y="58039"/>
                </a:lnTo>
                <a:lnTo>
                  <a:pt x="392061" y="56807"/>
                </a:lnTo>
                <a:lnTo>
                  <a:pt x="383692" y="50406"/>
                </a:lnTo>
                <a:lnTo>
                  <a:pt x="372008" y="39204"/>
                </a:lnTo>
                <a:lnTo>
                  <a:pt x="359270" y="23647"/>
                </a:lnTo>
                <a:lnTo>
                  <a:pt x="347738" y="4114"/>
                </a:lnTo>
                <a:lnTo>
                  <a:pt x="346519" y="1524"/>
                </a:lnTo>
                <a:lnTo>
                  <a:pt x="345909" y="609"/>
                </a:lnTo>
                <a:lnTo>
                  <a:pt x="340436" y="609"/>
                </a:lnTo>
                <a:lnTo>
                  <a:pt x="338594" y="2743"/>
                </a:lnTo>
                <a:lnTo>
                  <a:pt x="338594" y="4724"/>
                </a:lnTo>
                <a:lnTo>
                  <a:pt x="340664" y="9994"/>
                </a:lnTo>
                <a:lnTo>
                  <a:pt x="367233" y="46609"/>
                </a:lnTo>
                <a:lnTo>
                  <a:pt x="389928" y="65341"/>
                </a:lnTo>
                <a:lnTo>
                  <a:pt x="392518" y="65341"/>
                </a:lnTo>
                <a:lnTo>
                  <a:pt x="394500" y="62445"/>
                </a:lnTo>
                <a:lnTo>
                  <a:pt x="394500" y="58801"/>
                </a:lnTo>
                <a:close/>
              </a:path>
              <a:path w="551179" h="142239">
                <a:moveTo>
                  <a:pt x="477291" y="39446"/>
                </a:moveTo>
                <a:lnTo>
                  <a:pt x="474091" y="36410"/>
                </a:lnTo>
                <a:lnTo>
                  <a:pt x="469671" y="36410"/>
                </a:lnTo>
                <a:lnTo>
                  <a:pt x="469671" y="65951"/>
                </a:lnTo>
                <a:lnTo>
                  <a:pt x="469671" y="72809"/>
                </a:lnTo>
                <a:lnTo>
                  <a:pt x="469671" y="95351"/>
                </a:lnTo>
                <a:lnTo>
                  <a:pt x="451243" y="95351"/>
                </a:lnTo>
                <a:lnTo>
                  <a:pt x="451243" y="72809"/>
                </a:lnTo>
                <a:lnTo>
                  <a:pt x="469671" y="72809"/>
                </a:lnTo>
                <a:lnTo>
                  <a:pt x="469671" y="65951"/>
                </a:lnTo>
                <a:lnTo>
                  <a:pt x="451243" y="65951"/>
                </a:lnTo>
                <a:lnTo>
                  <a:pt x="451243" y="43561"/>
                </a:lnTo>
                <a:lnTo>
                  <a:pt x="468147" y="43561"/>
                </a:lnTo>
                <a:lnTo>
                  <a:pt x="469557" y="45542"/>
                </a:lnTo>
                <a:lnTo>
                  <a:pt x="469671" y="65951"/>
                </a:lnTo>
                <a:lnTo>
                  <a:pt x="469671" y="36410"/>
                </a:lnTo>
                <a:lnTo>
                  <a:pt x="458863" y="36410"/>
                </a:lnTo>
                <a:lnTo>
                  <a:pt x="462521" y="30314"/>
                </a:lnTo>
                <a:lnTo>
                  <a:pt x="465709" y="24828"/>
                </a:lnTo>
                <a:lnTo>
                  <a:pt x="465709" y="20104"/>
                </a:lnTo>
                <a:lnTo>
                  <a:pt x="465709" y="16598"/>
                </a:lnTo>
                <a:lnTo>
                  <a:pt x="463130" y="14478"/>
                </a:lnTo>
                <a:lnTo>
                  <a:pt x="461606" y="13703"/>
                </a:lnTo>
                <a:lnTo>
                  <a:pt x="459625" y="12801"/>
                </a:lnTo>
                <a:lnTo>
                  <a:pt x="457022" y="12801"/>
                </a:lnTo>
                <a:lnTo>
                  <a:pt x="457022" y="20104"/>
                </a:lnTo>
                <a:lnTo>
                  <a:pt x="457022" y="25285"/>
                </a:lnTo>
                <a:lnTo>
                  <a:pt x="453377" y="30924"/>
                </a:lnTo>
                <a:lnTo>
                  <a:pt x="450176" y="36410"/>
                </a:lnTo>
                <a:lnTo>
                  <a:pt x="444093" y="36410"/>
                </a:lnTo>
                <a:lnTo>
                  <a:pt x="444093" y="43561"/>
                </a:lnTo>
                <a:lnTo>
                  <a:pt x="444093" y="65951"/>
                </a:lnTo>
                <a:lnTo>
                  <a:pt x="444093" y="72809"/>
                </a:lnTo>
                <a:lnTo>
                  <a:pt x="444093" y="95351"/>
                </a:lnTo>
                <a:lnTo>
                  <a:pt x="426720" y="95351"/>
                </a:lnTo>
                <a:lnTo>
                  <a:pt x="426720" y="72809"/>
                </a:lnTo>
                <a:lnTo>
                  <a:pt x="444093" y="72809"/>
                </a:lnTo>
                <a:lnTo>
                  <a:pt x="444093" y="65951"/>
                </a:lnTo>
                <a:lnTo>
                  <a:pt x="426720" y="65951"/>
                </a:lnTo>
                <a:lnTo>
                  <a:pt x="426720" y="45542"/>
                </a:lnTo>
                <a:lnTo>
                  <a:pt x="428396" y="43561"/>
                </a:lnTo>
                <a:lnTo>
                  <a:pt x="444093" y="43561"/>
                </a:lnTo>
                <a:lnTo>
                  <a:pt x="444093" y="36410"/>
                </a:lnTo>
                <a:lnTo>
                  <a:pt x="422046" y="36410"/>
                </a:lnTo>
                <a:lnTo>
                  <a:pt x="428002" y="28321"/>
                </a:lnTo>
                <a:lnTo>
                  <a:pt x="433273" y="20104"/>
                </a:lnTo>
                <a:lnTo>
                  <a:pt x="457022" y="20104"/>
                </a:lnTo>
                <a:lnTo>
                  <a:pt x="457022" y="12801"/>
                </a:lnTo>
                <a:lnTo>
                  <a:pt x="437527" y="12801"/>
                </a:lnTo>
                <a:lnTo>
                  <a:pt x="438454" y="10807"/>
                </a:lnTo>
                <a:lnTo>
                  <a:pt x="441045" y="5791"/>
                </a:lnTo>
                <a:lnTo>
                  <a:pt x="441045" y="2438"/>
                </a:lnTo>
                <a:lnTo>
                  <a:pt x="439051" y="914"/>
                </a:lnTo>
                <a:lnTo>
                  <a:pt x="434035" y="914"/>
                </a:lnTo>
                <a:lnTo>
                  <a:pt x="433273" y="2438"/>
                </a:lnTo>
                <a:lnTo>
                  <a:pt x="432816" y="3810"/>
                </a:lnTo>
                <a:lnTo>
                  <a:pt x="426542" y="16459"/>
                </a:lnTo>
                <a:lnTo>
                  <a:pt x="420649" y="25654"/>
                </a:lnTo>
                <a:lnTo>
                  <a:pt x="415010" y="32537"/>
                </a:lnTo>
                <a:lnTo>
                  <a:pt x="409511" y="38239"/>
                </a:lnTo>
                <a:lnTo>
                  <a:pt x="408749" y="39141"/>
                </a:lnTo>
                <a:lnTo>
                  <a:pt x="408292" y="39751"/>
                </a:lnTo>
                <a:lnTo>
                  <a:pt x="408292" y="43103"/>
                </a:lnTo>
                <a:lnTo>
                  <a:pt x="409968" y="45542"/>
                </a:lnTo>
                <a:lnTo>
                  <a:pt x="412254" y="45542"/>
                </a:lnTo>
                <a:lnTo>
                  <a:pt x="416242" y="42989"/>
                </a:lnTo>
                <a:lnTo>
                  <a:pt x="418947" y="39941"/>
                </a:lnTo>
                <a:lnTo>
                  <a:pt x="418922" y="95351"/>
                </a:lnTo>
                <a:lnTo>
                  <a:pt x="410273" y="134340"/>
                </a:lnTo>
                <a:lnTo>
                  <a:pt x="410121" y="134950"/>
                </a:lnTo>
                <a:lnTo>
                  <a:pt x="410121" y="138303"/>
                </a:lnTo>
                <a:lnTo>
                  <a:pt x="412546" y="140131"/>
                </a:lnTo>
                <a:lnTo>
                  <a:pt x="416814" y="140131"/>
                </a:lnTo>
                <a:lnTo>
                  <a:pt x="418033" y="137998"/>
                </a:lnTo>
                <a:lnTo>
                  <a:pt x="426720" y="102362"/>
                </a:lnTo>
                <a:lnTo>
                  <a:pt x="469671" y="102362"/>
                </a:lnTo>
                <a:lnTo>
                  <a:pt x="469671" y="128854"/>
                </a:lnTo>
                <a:lnTo>
                  <a:pt x="468617" y="130987"/>
                </a:lnTo>
                <a:lnTo>
                  <a:pt x="465874" y="131445"/>
                </a:lnTo>
                <a:lnTo>
                  <a:pt x="464197" y="131749"/>
                </a:lnTo>
                <a:lnTo>
                  <a:pt x="455815" y="131445"/>
                </a:lnTo>
                <a:lnTo>
                  <a:pt x="449414" y="131445"/>
                </a:lnTo>
                <a:lnTo>
                  <a:pt x="449414" y="139674"/>
                </a:lnTo>
                <a:lnTo>
                  <a:pt x="470141" y="139674"/>
                </a:lnTo>
                <a:lnTo>
                  <a:pt x="472719" y="138303"/>
                </a:lnTo>
                <a:lnTo>
                  <a:pt x="476834" y="136169"/>
                </a:lnTo>
                <a:lnTo>
                  <a:pt x="477291" y="131749"/>
                </a:lnTo>
                <a:lnTo>
                  <a:pt x="477291" y="102362"/>
                </a:lnTo>
                <a:lnTo>
                  <a:pt x="477291" y="95351"/>
                </a:lnTo>
                <a:lnTo>
                  <a:pt x="477291" y="72809"/>
                </a:lnTo>
                <a:lnTo>
                  <a:pt x="477291" y="65951"/>
                </a:lnTo>
                <a:lnTo>
                  <a:pt x="477291" y="43561"/>
                </a:lnTo>
                <a:lnTo>
                  <a:pt x="477291" y="39446"/>
                </a:lnTo>
                <a:close/>
              </a:path>
              <a:path w="551179" h="142239">
                <a:moveTo>
                  <a:pt x="547357" y="7010"/>
                </a:moveTo>
                <a:lnTo>
                  <a:pt x="480491" y="7010"/>
                </a:lnTo>
                <a:lnTo>
                  <a:pt x="478815" y="7924"/>
                </a:lnTo>
                <a:lnTo>
                  <a:pt x="478815" y="14008"/>
                </a:lnTo>
                <a:lnTo>
                  <a:pt x="481711" y="14173"/>
                </a:lnTo>
                <a:lnTo>
                  <a:pt x="501954" y="14173"/>
                </a:lnTo>
                <a:lnTo>
                  <a:pt x="499999" y="23368"/>
                </a:lnTo>
                <a:lnTo>
                  <a:pt x="496366" y="31877"/>
                </a:lnTo>
                <a:lnTo>
                  <a:pt x="490956" y="39192"/>
                </a:lnTo>
                <a:lnTo>
                  <a:pt x="483692" y="44780"/>
                </a:lnTo>
                <a:lnTo>
                  <a:pt x="482460" y="45389"/>
                </a:lnTo>
                <a:lnTo>
                  <a:pt x="481101" y="46151"/>
                </a:lnTo>
                <a:lnTo>
                  <a:pt x="481101" y="50419"/>
                </a:lnTo>
                <a:lnTo>
                  <a:pt x="483235" y="52705"/>
                </a:lnTo>
                <a:lnTo>
                  <a:pt x="487794" y="52705"/>
                </a:lnTo>
                <a:lnTo>
                  <a:pt x="493128" y="48895"/>
                </a:lnTo>
                <a:lnTo>
                  <a:pt x="510197" y="14173"/>
                </a:lnTo>
                <a:lnTo>
                  <a:pt x="539127" y="14173"/>
                </a:lnTo>
                <a:lnTo>
                  <a:pt x="539038" y="23368"/>
                </a:lnTo>
                <a:lnTo>
                  <a:pt x="538378" y="31381"/>
                </a:lnTo>
                <a:lnTo>
                  <a:pt x="536930" y="36969"/>
                </a:lnTo>
                <a:lnTo>
                  <a:pt x="535927" y="41122"/>
                </a:lnTo>
                <a:lnTo>
                  <a:pt x="533501" y="42506"/>
                </a:lnTo>
                <a:lnTo>
                  <a:pt x="529526" y="42799"/>
                </a:lnTo>
                <a:lnTo>
                  <a:pt x="528015" y="42951"/>
                </a:lnTo>
                <a:lnTo>
                  <a:pt x="520700" y="42799"/>
                </a:lnTo>
                <a:lnTo>
                  <a:pt x="514451" y="42799"/>
                </a:lnTo>
                <a:lnTo>
                  <a:pt x="514451" y="48590"/>
                </a:lnTo>
                <a:lnTo>
                  <a:pt x="515683" y="50419"/>
                </a:lnTo>
                <a:lnTo>
                  <a:pt x="517042" y="50876"/>
                </a:lnTo>
                <a:lnTo>
                  <a:pt x="517817" y="51028"/>
                </a:lnTo>
                <a:lnTo>
                  <a:pt x="524357" y="51181"/>
                </a:lnTo>
                <a:lnTo>
                  <a:pt x="535012" y="51181"/>
                </a:lnTo>
                <a:lnTo>
                  <a:pt x="540054" y="50876"/>
                </a:lnTo>
                <a:lnTo>
                  <a:pt x="543394" y="43713"/>
                </a:lnTo>
                <a:lnTo>
                  <a:pt x="543610" y="42951"/>
                </a:lnTo>
                <a:lnTo>
                  <a:pt x="545363" y="36969"/>
                </a:lnTo>
                <a:lnTo>
                  <a:pt x="546569" y="28841"/>
                </a:lnTo>
                <a:lnTo>
                  <a:pt x="547141" y="22237"/>
                </a:lnTo>
                <a:lnTo>
                  <a:pt x="547230" y="20891"/>
                </a:lnTo>
                <a:lnTo>
                  <a:pt x="547357" y="17970"/>
                </a:lnTo>
                <a:lnTo>
                  <a:pt x="547357" y="7010"/>
                </a:lnTo>
                <a:close/>
              </a:path>
              <a:path w="551179" h="142239">
                <a:moveTo>
                  <a:pt x="550557" y="100990"/>
                </a:moveTo>
                <a:lnTo>
                  <a:pt x="548424" y="100380"/>
                </a:lnTo>
                <a:lnTo>
                  <a:pt x="523748" y="100380"/>
                </a:lnTo>
                <a:lnTo>
                  <a:pt x="523748" y="77990"/>
                </a:lnTo>
                <a:lnTo>
                  <a:pt x="547357" y="77990"/>
                </a:lnTo>
                <a:lnTo>
                  <a:pt x="547357" y="70827"/>
                </a:lnTo>
                <a:lnTo>
                  <a:pt x="523748" y="70827"/>
                </a:lnTo>
                <a:lnTo>
                  <a:pt x="523748" y="54229"/>
                </a:lnTo>
                <a:lnTo>
                  <a:pt x="515975" y="54229"/>
                </a:lnTo>
                <a:lnTo>
                  <a:pt x="515975" y="70827"/>
                </a:lnTo>
                <a:lnTo>
                  <a:pt x="501205" y="70827"/>
                </a:lnTo>
                <a:lnTo>
                  <a:pt x="502881" y="65646"/>
                </a:lnTo>
                <a:lnTo>
                  <a:pt x="504698" y="59410"/>
                </a:lnTo>
                <a:lnTo>
                  <a:pt x="504698" y="54991"/>
                </a:lnTo>
                <a:lnTo>
                  <a:pt x="502424" y="53771"/>
                </a:lnTo>
                <a:lnTo>
                  <a:pt x="497852" y="53771"/>
                </a:lnTo>
                <a:lnTo>
                  <a:pt x="497395" y="55448"/>
                </a:lnTo>
                <a:lnTo>
                  <a:pt x="494817" y="64490"/>
                </a:lnTo>
                <a:lnTo>
                  <a:pt x="492734" y="70827"/>
                </a:lnTo>
                <a:lnTo>
                  <a:pt x="490423" y="76581"/>
                </a:lnTo>
                <a:lnTo>
                  <a:pt x="487337" y="82715"/>
                </a:lnTo>
                <a:lnTo>
                  <a:pt x="486117" y="84848"/>
                </a:lnTo>
                <a:lnTo>
                  <a:pt x="484136" y="88493"/>
                </a:lnTo>
                <a:lnTo>
                  <a:pt x="484136" y="91998"/>
                </a:lnTo>
                <a:lnTo>
                  <a:pt x="487045" y="93218"/>
                </a:lnTo>
                <a:lnTo>
                  <a:pt x="489775" y="93218"/>
                </a:lnTo>
                <a:lnTo>
                  <a:pt x="490702" y="92303"/>
                </a:lnTo>
                <a:lnTo>
                  <a:pt x="491147" y="91694"/>
                </a:lnTo>
                <a:lnTo>
                  <a:pt x="491312" y="91541"/>
                </a:lnTo>
                <a:lnTo>
                  <a:pt x="494512" y="87744"/>
                </a:lnTo>
                <a:lnTo>
                  <a:pt x="498462" y="77990"/>
                </a:lnTo>
                <a:lnTo>
                  <a:pt x="515975" y="77990"/>
                </a:lnTo>
                <a:lnTo>
                  <a:pt x="515975" y="100380"/>
                </a:lnTo>
                <a:lnTo>
                  <a:pt x="485825" y="100380"/>
                </a:lnTo>
                <a:lnTo>
                  <a:pt x="482320" y="100533"/>
                </a:lnTo>
                <a:lnTo>
                  <a:pt x="482320" y="107848"/>
                </a:lnTo>
                <a:lnTo>
                  <a:pt x="515975" y="107848"/>
                </a:lnTo>
                <a:lnTo>
                  <a:pt x="515975" y="140284"/>
                </a:lnTo>
                <a:lnTo>
                  <a:pt x="516750" y="141960"/>
                </a:lnTo>
                <a:lnTo>
                  <a:pt x="523443" y="141960"/>
                </a:lnTo>
                <a:lnTo>
                  <a:pt x="523646" y="140284"/>
                </a:lnTo>
                <a:lnTo>
                  <a:pt x="523748" y="107848"/>
                </a:lnTo>
                <a:lnTo>
                  <a:pt x="549033" y="107848"/>
                </a:lnTo>
                <a:lnTo>
                  <a:pt x="550557" y="106921"/>
                </a:lnTo>
                <a:lnTo>
                  <a:pt x="550557" y="10099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9" name="object 19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0415585" y="3954195"/>
            <a:ext cx="111785" cy="126415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0607318" y="3954194"/>
            <a:ext cx="325450" cy="126417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1106133" y="3954192"/>
            <a:ext cx="100368" cy="126428"/>
          </a:xfrm>
          <a:prstGeom prst="rect">
            <a:avLst/>
          </a:prstGeom>
        </p:spPr>
      </p:pic>
      <p:sp>
        <p:nvSpPr>
          <p:cNvPr id="202" name="object 202"/>
          <p:cNvSpPr/>
          <p:nvPr/>
        </p:nvSpPr>
        <p:spPr>
          <a:xfrm>
            <a:off x="11282908" y="3954199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38836" y="0"/>
                </a:moveTo>
                <a:lnTo>
                  <a:pt x="33210" y="0"/>
                </a:lnTo>
                <a:lnTo>
                  <a:pt x="31686" y="6235"/>
                </a:lnTo>
                <a:lnTo>
                  <a:pt x="27836" y="15123"/>
                </a:lnTo>
                <a:lnTo>
                  <a:pt x="21686" y="20766"/>
                </a:lnTo>
                <a:lnTo>
                  <a:pt x="14139" y="23868"/>
                </a:lnTo>
                <a:lnTo>
                  <a:pt x="6096" y="25133"/>
                </a:lnTo>
                <a:lnTo>
                  <a:pt x="0" y="25577"/>
                </a:lnTo>
                <a:lnTo>
                  <a:pt x="0" y="31368"/>
                </a:lnTo>
                <a:lnTo>
                  <a:pt x="1676" y="33350"/>
                </a:lnTo>
                <a:lnTo>
                  <a:pt x="3962" y="33350"/>
                </a:lnTo>
                <a:lnTo>
                  <a:pt x="30759" y="33350"/>
                </a:lnTo>
                <a:lnTo>
                  <a:pt x="30759" y="124129"/>
                </a:lnTo>
                <a:lnTo>
                  <a:pt x="33045" y="126415"/>
                </a:lnTo>
                <a:lnTo>
                  <a:pt x="38379" y="126415"/>
                </a:lnTo>
                <a:lnTo>
                  <a:pt x="40970" y="124434"/>
                </a:lnTo>
                <a:lnTo>
                  <a:pt x="40970" y="1828"/>
                </a:lnTo>
                <a:lnTo>
                  <a:pt x="38836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3" name="object 203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1373435" y="3954194"/>
            <a:ext cx="325462" cy="126428"/>
          </a:xfrm>
          <a:prstGeom prst="rect">
            <a:avLst/>
          </a:prstGeom>
        </p:spPr>
      </p:pic>
      <p:grpSp>
        <p:nvGrpSpPr>
          <p:cNvPr id="204" name="object 204"/>
          <p:cNvGrpSpPr/>
          <p:nvPr/>
        </p:nvGrpSpPr>
        <p:grpSpPr>
          <a:xfrm>
            <a:off x="11881981" y="3947643"/>
            <a:ext cx="447040" cy="144145"/>
            <a:chOff x="11881981" y="3947643"/>
            <a:chExt cx="447040" cy="144145"/>
          </a:xfrm>
        </p:grpSpPr>
        <p:pic>
          <p:nvPicPr>
            <p:cNvPr id="205" name="object 20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1881981" y="3954194"/>
              <a:ext cx="93370" cy="126415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2012240" y="3947649"/>
              <a:ext cx="40005" cy="144145"/>
            </a:xfrm>
            <a:custGeom>
              <a:avLst/>
              <a:gdLst/>
              <a:ahLst/>
              <a:cxnLst/>
              <a:rect l="l" t="t" r="r" b="b"/>
              <a:pathLst>
                <a:path w="40004" h="144145">
                  <a:moveTo>
                    <a:pt x="38544" y="0"/>
                  </a:moveTo>
                  <a:lnTo>
                    <a:pt x="33959" y="0"/>
                  </a:lnTo>
                  <a:lnTo>
                    <a:pt x="24066" y="10655"/>
                  </a:lnTo>
                  <a:lnTo>
                    <a:pt x="16582" y="20518"/>
                  </a:lnTo>
                  <a:lnTo>
                    <a:pt x="8723" y="35096"/>
                  </a:lnTo>
                  <a:lnTo>
                    <a:pt x="2519" y="52760"/>
                  </a:lnTo>
                  <a:lnTo>
                    <a:pt x="0" y="71882"/>
                  </a:lnTo>
                  <a:lnTo>
                    <a:pt x="2161" y="89272"/>
                  </a:lnTo>
                  <a:lnTo>
                    <a:pt x="7808" y="106364"/>
                  </a:lnTo>
                  <a:lnTo>
                    <a:pt x="15682" y="121600"/>
                  </a:lnTo>
                  <a:lnTo>
                    <a:pt x="24523" y="133426"/>
                  </a:lnTo>
                  <a:lnTo>
                    <a:pt x="33959" y="143776"/>
                  </a:lnTo>
                  <a:lnTo>
                    <a:pt x="38226" y="143776"/>
                  </a:lnTo>
                  <a:lnTo>
                    <a:pt x="39903" y="143167"/>
                  </a:lnTo>
                  <a:lnTo>
                    <a:pt x="39903" y="140119"/>
                  </a:lnTo>
                  <a:lnTo>
                    <a:pt x="37020" y="136918"/>
                  </a:lnTo>
                  <a:lnTo>
                    <a:pt x="30295" y="128496"/>
                  </a:lnTo>
                  <a:lnTo>
                    <a:pt x="21742" y="114287"/>
                  </a:lnTo>
                  <a:lnTo>
                    <a:pt x="14389" y="95134"/>
                  </a:lnTo>
                  <a:lnTo>
                    <a:pt x="11264" y="71882"/>
                  </a:lnTo>
                  <a:lnTo>
                    <a:pt x="14389" y="48636"/>
                  </a:lnTo>
                  <a:lnTo>
                    <a:pt x="21742" y="29486"/>
                  </a:lnTo>
                  <a:lnTo>
                    <a:pt x="30295" y="15274"/>
                  </a:lnTo>
                  <a:lnTo>
                    <a:pt x="37020" y="6845"/>
                  </a:lnTo>
                  <a:lnTo>
                    <a:pt x="39903" y="3644"/>
                  </a:lnTo>
                  <a:lnTo>
                    <a:pt x="39903" y="762"/>
                  </a:lnTo>
                  <a:lnTo>
                    <a:pt x="38544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2078741" y="3957398"/>
              <a:ext cx="91389" cy="120015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2198374" y="3947643"/>
              <a:ext cx="130451" cy="143789"/>
            </a:xfrm>
            <a:prstGeom prst="rect">
              <a:avLst/>
            </a:prstGeom>
          </p:spPr>
        </p:pic>
      </p:grpSp>
      <p:pic>
        <p:nvPicPr>
          <p:cNvPr id="209" name="object 20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12421044" y="3954194"/>
            <a:ext cx="229745" cy="126418"/>
          </a:xfrm>
          <a:prstGeom prst="rect">
            <a:avLst/>
          </a:prstGeom>
        </p:spPr>
      </p:pic>
      <p:grpSp>
        <p:nvGrpSpPr>
          <p:cNvPr id="210" name="object 210"/>
          <p:cNvGrpSpPr/>
          <p:nvPr/>
        </p:nvGrpSpPr>
        <p:grpSpPr>
          <a:xfrm>
            <a:off x="9693810" y="4170090"/>
            <a:ext cx="341630" cy="127000"/>
            <a:chOff x="9693810" y="4170090"/>
            <a:chExt cx="341630" cy="127000"/>
          </a:xfrm>
        </p:grpSpPr>
        <p:pic>
          <p:nvPicPr>
            <p:cNvPr id="211" name="object 21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9693810" y="4173288"/>
              <a:ext cx="88341" cy="12322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9805509" y="4170090"/>
              <a:ext cx="108153" cy="12642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9944048" y="4173298"/>
              <a:ext cx="91389" cy="120015"/>
            </a:xfrm>
            <a:prstGeom prst="rect">
              <a:avLst/>
            </a:prstGeom>
          </p:spPr>
        </p:pic>
      </p:grpSp>
      <p:pic>
        <p:nvPicPr>
          <p:cNvPr id="214" name="object 214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0430671" y="4173288"/>
            <a:ext cx="88341" cy="123228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10593739" y="4170089"/>
            <a:ext cx="422695" cy="126433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11194646" y="4170090"/>
            <a:ext cx="108153" cy="126428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1379983" y="4170094"/>
            <a:ext cx="228526" cy="126428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1791627" y="4173298"/>
            <a:ext cx="91389" cy="120015"/>
          </a:xfrm>
          <a:prstGeom prst="rect">
            <a:avLst/>
          </a:prstGeom>
        </p:spPr>
      </p:pic>
      <p:sp>
        <p:nvSpPr>
          <p:cNvPr id="219" name="object 219"/>
          <p:cNvSpPr/>
          <p:nvPr/>
        </p:nvSpPr>
        <p:spPr>
          <a:xfrm>
            <a:off x="11964454" y="4170099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38836" y="0"/>
                </a:moveTo>
                <a:lnTo>
                  <a:pt x="33210" y="0"/>
                </a:lnTo>
                <a:lnTo>
                  <a:pt x="31686" y="6235"/>
                </a:lnTo>
                <a:lnTo>
                  <a:pt x="27836" y="15123"/>
                </a:lnTo>
                <a:lnTo>
                  <a:pt x="21686" y="20766"/>
                </a:lnTo>
                <a:lnTo>
                  <a:pt x="14139" y="23868"/>
                </a:lnTo>
                <a:lnTo>
                  <a:pt x="6096" y="25133"/>
                </a:lnTo>
                <a:lnTo>
                  <a:pt x="0" y="25577"/>
                </a:lnTo>
                <a:lnTo>
                  <a:pt x="0" y="31369"/>
                </a:lnTo>
                <a:lnTo>
                  <a:pt x="1676" y="33350"/>
                </a:lnTo>
                <a:lnTo>
                  <a:pt x="3962" y="33350"/>
                </a:lnTo>
                <a:lnTo>
                  <a:pt x="30759" y="33350"/>
                </a:lnTo>
                <a:lnTo>
                  <a:pt x="30759" y="124129"/>
                </a:lnTo>
                <a:lnTo>
                  <a:pt x="33058" y="126415"/>
                </a:lnTo>
                <a:lnTo>
                  <a:pt x="38379" y="126415"/>
                </a:lnTo>
                <a:lnTo>
                  <a:pt x="40970" y="124434"/>
                </a:lnTo>
                <a:lnTo>
                  <a:pt x="40970" y="1828"/>
                </a:lnTo>
                <a:lnTo>
                  <a:pt x="38836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0" name="object 220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12054981" y="4170094"/>
            <a:ext cx="228526" cy="126420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9786156" y="4481337"/>
            <a:ext cx="215398" cy="143027"/>
          </a:xfrm>
          <a:prstGeom prst="rect">
            <a:avLst/>
          </a:prstGeom>
        </p:spPr>
      </p:pic>
      <p:grpSp>
        <p:nvGrpSpPr>
          <p:cNvPr id="222" name="object 222"/>
          <p:cNvGrpSpPr/>
          <p:nvPr/>
        </p:nvGrpSpPr>
        <p:grpSpPr>
          <a:xfrm>
            <a:off x="10309256" y="4487575"/>
            <a:ext cx="923290" cy="127000"/>
            <a:chOff x="10309256" y="4487575"/>
            <a:chExt cx="923290" cy="127000"/>
          </a:xfrm>
        </p:grpSpPr>
        <p:pic>
          <p:nvPicPr>
            <p:cNvPr id="223" name="object 22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0309256" y="4487575"/>
              <a:ext cx="397431" cy="126497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0726275" y="4487584"/>
              <a:ext cx="68338" cy="126428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817693" y="4487580"/>
              <a:ext cx="99865" cy="126428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0943560" y="4487576"/>
              <a:ext cx="288843" cy="126432"/>
            </a:xfrm>
            <a:prstGeom prst="rect">
              <a:avLst/>
            </a:prstGeom>
          </p:spPr>
        </p:pic>
      </p:grpSp>
      <p:pic>
        <p:nvPicPr>
          <p:cNvPr id="227" name="object 227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12603459" y="4481337"/>
            <a:ext cx="215386" cy="143027"/>
          </a:xfrm>
          <a:prstGeom prst="rect">
            <a:avLst/>
          </a:prstGeom>
        </p:spPr>
      </p:pic>
      <p:grpSp>
        <p:nvGrpSpPr>
          <p:cNvPr id="228" name="object 228"/>
          <p:cNvGrpSpPr/>
          <p:nvPr/>
        </p:nvGrpSpPr>
        <p:grpSpPr>
          <a:xfrm>
            <a:off x="13113390" y="4487575"/>
            <a:ext cx="852169" cy="127000"/>
            <a:chOff x="13113390" y="4487575"/>
            <a:chExt cx="852169" cy="127000"/>
          </a:xfrm>
        </p:grpSpPr>
        <p:pic>
          <p:nvPicPr>
            <p:cNvPr id="229" name="object 22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113390" y="4487575"/>
              <a:ext cx="397429" cy="126497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530407" y="4487584"/>
              <a:ext cx="68338" cy="126428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621825" y="4487579"/>
              <a:ext cx="343706" cy="126432"/>
            </a:xfrm>
            <a:prstGeom prst="rect">
              <a:avLst/>
            </a:prstGeom>
          </p:spPr>
        </p:pic>
      </p:grpSp>
      <p:pic>
        <p:nvPicPr>
          <p:cNvPr id="232" name="object 232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9786738" y="4697703"/>
            <a:ext cx="391462" cy="14196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10302450" y="4703476"/>
            <a:ext cx="80505" cy="126428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0435004" y="4703478"/>
            <a:ext cx="237392" cy="126433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10793681" y="4703485"/>
            <a:ext cx="72275" cy="126428"/>
          </a:xfrm>
          <a:prstGeom prst="rect">
            <a:avLst/>
          </a:prstGeom>
        </p:spPr>
      </p:pic>
      <p:grpSp>
        <p:nvGrpSpPr>
          <p:cNvPr id="236" name="object 236"/>
          <p:cNvGrpSpPr/>
          <p:nvPr/>
        </p:nvGrpSpPr>
        <p:grpSpPr>
          <a:xfrm>
            <a:off x="10915464" y="4703475"/>
            <a:ext cx="296545" cy="127000"/>
            <a:chOff x="10915464" y="4703475"/>
            <a:chExt cx="296545" cy="127000"/>
          </a:xfrm>
        </p:grpSpPr>
        <p:sp>
          <p:nvSpPr>
            <p:cNvPr id="237" name="object 237"/>
            <p:cNvSpPr/>
            <p:nvPr/>
          </p:nvSpPr>
          <p:spPr>
            <a:xfrm>
              <a:off x="10915464" y="4703480"/>
              <a:ext cx="29845" cy="127000"/>
            </a:xfrm>
            <a:custGeom>
              <a:avLst/>
              <a:gdLst/>
              <a:ahLst/>
              <a:cxnLst/>
              <a:rect l="l" t="t" r="r" b="b"/>
              <a:pathLst>
                <a:path w="29845" h="127000">
                  <a:moveTo>
                    <a:pt x="27990" y="0"/>
                  </a:moveTo>
                  <a:lnTo>
                    <a:pt x="23914" y="0"/>
                  </a:lnTo>
                  <a:lnTo>
                    <a:pt x="22821" y="6248"/>
                  </a:lnTo>
                  <a:lnTo>
                    <a:pt x="20053" y="15130"/>
                  </a:lnTo>
                  <a:lnTo>
                    <a:pt x="15627" y="20774"/>
                  </a:lnTo>
                  <a:lnTo>
                    <a:pt x="10191" y="23879"/>
                  </a:lnTo>
                  <a:lnTo>
                    <a:pt x="4394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219" y="33362"/>
                  </a:lnTo>
                  <a:lnTo>
                    <a:pt x="2857" y="33362"/>
                  </a:lnTo>
                  <a:lnTo>
                    <a:pt x="22174" y="33362"/>
                  </a:lnTo>
                  <a:lnTo>
                    <a:pt x="22174" y="124142"/>
                  </a:lnTo>
                  <a:lnTo>
                    <a:pt x="23799" y="126428"/>
                  </a:lnTo>
                  <a:lnTo>
                    <a:pt x="27647" y="126428"/>
                  </a:lnTo>
                  <a:lnTo>
                    <a:pt x="29514" y="124447"/>
                  </a:lnTo>
                  <a:lnTo>
                    <a:pt x="29514" y="1841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0973440" y="4703475"/>
              <a:ext cx="238246" cy="126441"/>
            </a:xfrm>
            <a:prstGeom prst="rect">
              <a:avLst/>
            </a:prstGeom>
          </p:spPr>
        </p:pic>
      </p:grpSp>
      <p:grpSp>
        <p:nvGrpSpPr>
          <p:cNvPr id="239" name="object 239"/>
          <p:cNvGrpSpPr/>
          <p:nvPr/>
        </p:nvGrpSpPr>
        <p:grpSpPr>
          <a:xfrm>
            <a:off x="11339992" y="4696931"/>
            <a:ext cx="365125" cy="144145"/>
            <a:chOff x="11339992" y="4696931"/>
            <a:chExt cx="365125" cy="144145"/>
          </a:xfrm>
        </p:grpSpPr>
        <p:pic>
          <p:nvPicPr>
            <p:cNvPr id="240" name="object 24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1339992" y="4703483"/>
              <a:ext cx="67233" cy="126428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1431038" y="4696931"/>
              <a:ext cx="29209" cy="144145"/>
            </a:xfrm>
            <a:custGeom>
              <a:avLst/>
              <a:gdLst/>
              <a:ahLst/>
              <a:cxnLst/>
              <a:rect l="l" t="t" r="r" b="b"/>
              <a:pathLst>
                <a:path w="29209" h="144145">
                  <a:moveTo>
                    <a:pt x="27736" y="0"/>
                  </a:moveTo>
                  <a:lnTo>
                    <a:pt x="24460" y="0"/>
                  </a:lnTo>
                  <a:lnTo>
                    <a:pt x="17322" y="10667"/>
                  </a:lnTo>
                  <a:lnTo>
                    <a:pt x="11931" y="20532"/>
                  </a:lnTo>
                  <a:lnTo>
                    <a:pt x="6275" y="35113"/>
                  </a:lnTo>
                  <a:lnTo>
                    <a:pt x="1811" y="52778"/>
                  </a:lnTo>
                  <a:lnTo>
                    <a:pt x="0" y="71894"/>
                  </a:lnTo>
                  <a:lnTo>
                    <a:pt x="1556" y="89285"/>
                  </a:lnTo>
                  <a:lnTo>
                    <a:pt x="5621" y="106376"/>
                  </a:lnTo>
                  <a:lnTo>
                    <a:pt x="11288" y="121613"/>
                  </a:lnTo>
                  <a:lnTo>
                    <a:pt x="17653" y="133438"/>
                  </a:lnTo>
                  <a:lnTo>
                    <a:pt x="24460" y="143789"/>
                  </a:lnTo>
                  <a:lnTo>
                    <a:pt x="27533" y="143789"/>
                  </a:lnTo>
                  <a:lnTo>
                    <a:pt x="28727" y="143192"/>
                  </a:lnTo>
                  <a:lnTo>
                    <a:pt x="28727" y="140131"/>
                  </a:lnTo>
                  <a:lnTo>
                    <a:pt x="21807" y="128508"/>
                  </a:lnTo>
                  <a:lnTo>
                    <a:pt x="15649" y="114299"/>
                  </a:lnTo>
                  <a:lnTo>
                    <a:pt x="10353" y="95147"/>
                  </a:lnTo>
                  <a:lnTo>
                    <a:pt x="8102" y="71894"/>
                  </a:lnTo>
                  <a:lnTo>
                    <a:pt x="10353" y="48648"/>
                  </a:lnTo>
                  <a:lnTo>
                    <a:pt x="15649" y="29498"/>
                  </a:lnTo>
                  <a:lnTo>
                    <a:pt x="21807" y="15287"/>
                  </a:lnTo>
                  <a:lnTo>
                    <a:pt x="26644" y="6857"/>
                  </a:lnTo>
                  <a:lnTo>
                    <a:pt x="28727" y="3657"/>
                  </a:lnTo>
                  <a:lnTo>
                    <a:pt x="28727" y="774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1489312" y="4706686"/>
              <a:ext cx="65811" cy="12002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11592077" y="4696942"/>
              <a:ext cx="113030" cy="144145"/>
            </a:xfrm>
            <a:custGeom>
              <a:avLst/>
              <a:gdLst/>
              <a:ahLst/>
              <a:cxnLst/>
              <a:rect l="l" t="t" r="r" b="b"/>
              <a:pathLst>
                <a:path w="113029" h="144145">
                  <a:moveTo>
                    <a:pt x="51549" y="123088"/>
                  </a:moveTo>
                  <a:lnTo>
                    <a:pt x="50342" y="120789"/>
                  </a:lnTo>
                  <a:lnTo>
                    <a:pt x="9537" y="120789"/>
                  </a:lnTo>
                  <a:lnTo>
                    <a:pt x="7454" y="117754"/>
                  </a:lnTo>
                  <a:lnTo>
                    <a:pt x="7454" y="111201"/>
                  </a:lnTo>
                  <a:lnTo>
                    <a:pt x="7454" y="8534"/>
                  </a:lnTo>
                  <a:lnTo>
                    <a:pt x="5600" y="6553"/>
                  </a:lnTo>
                  <a:lnTo>
                    <a:pt x="1866" y="6553"/>
                  </a:lnTo>
                  <a:lnTo>
                    <a:pt x="0" y="8686"/>
                  </a:lnTo>
                  <a:lnTo>
                    <a:pt x="0" y="124752"/>
                  </a:lnTo>
                  <a:lnTo>
                    <a:pt x="3289" y="129781"/>
                  </a:lnTo>
                  <a:lnTo>
                    <a:pt x="50342" y="129781"/>
                  </a:lnTo>
                  <a:lnTo>
                    <a:pt x="51549" y="127647"/>
                  </a:lnTo>
                  <a:lnTo>
                    <a:pt x="51549" y="123088"/>
                  </a:lnTo>
                  <a:close/>
                </a:path>
                <a:path w="113029" h="144145">
                  <a:moveTo>
                    <a:pt x="112458" y="71894"/>
                  </a:moveTo>
                  <a:lnTo>
                    <a:pt x="101168" y="22186"/>
                  </a:lnTo>
                  <a:lnTo>
                    <a:pt x="87998" y="0"/>
                  </a:lnTo>
                  <a:lnTo>
                    <a:pt x="84924" y="0"/>
                  </a:lnTo>
                  <a:lnTo>
                    <a:pt x="83718" y="609"/>
                  </a:lnTo>
                  <a:lnTo>
                    <a:pt x="83718" y="3657"/>
                  </a:lnTo>
                  <a:lnTo>
                    <a:pt x="85801" y="6858"/>
                  </a:lnTo>
                  <a:lnTo>
                    <a:pt x="90639" y="15290"/>
                  </a:lnTo>
                  <a:lnTo>
                    <a:pt x="96799" y="29502"/>
                  </a:lnTo>
                  <a:lnTo>
                    <a:pt x="102082" y="48653"/>
                  </a:lnTo>
                  <a:lnTo>
                    <a:pt x="104330" y="71894"/>
                  </a:lnTo>
                  <a:lnTo>
                    <a:pt x="102082" y="95148"/>
                  </a:lnTo>
                  <a:lnTo>
                    <a:pt x="96799" y="114300"/>
                  </a:lnTo>
                  <a:lnTo>
                    <a:pt x="90639" y="128511"/>
                  </a:lnTo>
                  <a:lnTo>
                    <a:pt x="85801" y="136931"/>
                  </a:lnTo>
                  <a:lnTo>
                    <a:pt x="83718" y="140131"/>
                  </a:lnTo>
                  <a:lnTo>
                    <a:pt x="83718" y="143014"/>
                  </a:lnTo>
                  <a:lnTo>
                    <a:pt x="84709" y="143789"/>
                  </a:lnTo>
                  <a:lnTo>
                    <a:pt x="87998" y="143789"/>
                  </a:lnTo>
                  <a:lnTo>
                    <a:pt x="95021" y="133121"/>
                  </a:lnTo>
                  <a:lnTo>
                    <a:pt x="100380" y="123202"/>
                  </a:lnTo>
                  <a:lnTo>
                    <a:pt x="106083" y="108623"/>
                  </a:lnTo>
                  <a:lnTo>
                    <a:pt x="110617" y="90995"/>
                  </a:lnTo>
                  <a:lnTo>
                    <a:pt x="112458" y="71894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4" name="object 244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1765445" y="4703479"/>
            <a:ext cx="161671" cy="126432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12604028" y="4697703"/>
            <a:ext cx="391476" cy="141960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13112734" y="4703485"/>
            <a:ext cx="72275" cy="126428"/>
          </a:xfrm>
          <a:prstGeom prst="rect">
            <a:avLst/>
          </a:prstGeom>
        </p:spPr>
      </p:pic>
      <p:grpSp>
        <p:nvGrpSpPr>
          <p:cNvPr id="247" name="object 247"/>
          <p:cNvGrpSpPr/>
          <p:nvPr/>
        </p:nvGrpSpPr>
        <p:grpSpPr>
          <a:xfrm>
            <a:off x="13234517" y="4703475"/>
            <a:ext cx="224154" cy="127000"/>
            <a:chOff x="13234517" y="4703475"/>
            <a:chExt cx="224154" cy="127000"/>
          </a:xfrm>
        </p:grpSpPr>
        <p:sp>
          <p:nvSpPr>
            <p:cNvPr id="248" name="object 248"/>
            <p:cNvSpPr/>
            <p:nvPr/>
          </p:nvSpPr>
          <p:spPr>
            <a:xfrm>
              <a:off x="13234517" y="4703480"/>
              <a:ext cx="29845" cy="127000"/>
            </a:xfrm>
            <a:custGeom>
              <a:avLst/>
              <a:gdLst/>
              <a:ahLst/>
              <a:cxnLst/>
              <a:rect l="l" t="t" r="r" b="b"/>
              <a:pathLst>
                <a:path w="29844" h="127000">
                  <a:moveTo>
                    <a:pt x="27990" y="0"/>
                  </a:moveTo>
                  <a:lnTo>
                    <a:pt x="23914" y="0"/>
                  </a:lnTo>
                  <a:lnTo>
                    <a:pt x="22821" y="6248"/>
                  </a:lnTo>
                  <a:lnTo>
                    <a:pt x="20053" y="15130"/>
                  </a:lnTo>
                  <a:lnTo>
                    <a:pt x="15627" y="20774"/>
                  </a:lnTo>
                  <a:lnTo>
                    <a:pt x="10191" y="23879"/>
                  </a:lnTo>
                  <a:lnTo>
                    <a:pt x="4394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219" y="33362"/>
                  </a:lnTo>
                  <a:lnTo>
                    <a:pt x="2857" y="33362"/>
                  </a:lnTo>
                  <a:lnTo>
                    <a:pt x="22174" y="33362"/>
                  </a:lnTo>
                  <a:lnTo>
                    <a:pt x="22174" y="124142"/>
                  </a:lnTo>
                  <a:lnTo>
                    <a:pt x="23812" y="126428"/>
                  </a:lnTo>
                  <a:lnTo>
                    <a:pt x="27647" y="126428"/>
                  </a:lnTo>
                  <a:lnTo>
                    <a:pt x="29514" y="124447"/>
                  </a:lnTo>
                  <a:lnTo>
                    <a:pt x="29514" y="1841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3292493" y="4703475"/>
              <a:ext cx="165618" cy="126441"/>
            </a:xfrm>
            <a:prstGeom prst="rect">
              <a:avLst/>
            </a:prstGeom>
          </p:spPr>
        </p:pic>
      </p:grpSp>
      <p:grpSp>
        <p:nvGrpSpPr>
          <p:cNvPr id="250" name="object 250"/>
          <p:cNvGrpSpPr/>
          <p:nvPr/>
        </p:nvGrpSpPr>
        <p:grpSpPr>
          <a:xfrm>
            <a:off x="13586417" y="4696931"/>
            <a:ext cx="365125" cy="144145"/>
            <a:chOff x="13586417" y="4696931"/>
            <a:chExt cx="365125" cy="144145"/>
          </a:xfrm>
        </p:grpSpPr>
        <p:pic>
          <p:nvPicPr>
            <p:cNvPr id="251" name="object 25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3586417" y="4703483"/>
              <a:ext cx="67233" cy="126428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3677463" y="4696931"/>
              <a:ext cx="29209" cy="144145"/>
            </a:xfrm>
            <a:custGeom>
              <a:avLst/>
              <a:gdLst/>
              <a:ahLst/>
              <a:cxnLst/>
              <a:rect l="l" t="t" r="r" b="b"/>
              <a:pathLst>
                <a:path w="29209" h="144145">
                  <a:moveTo>
                    <a:pt x="27736" y="0"/>
                  </a:moveTo>
                  <a:lnTo>
                    <a:pt x="24460" y="0"/>
                  </a:lnTo>
                  <a:lnTo>
                    <a:pt x="17322" y="10667"/>
                  </a:lnTo>
                  <a:lnTo>
                    <a:pt x="11931" y="20532"/>
                  </a:lnTo>
                  <a:lnTo>
                    <a:pt x="6275" y="35113"/>
                  </a:lnTo>
                  <a:lnTo>
                    <a:pt x="1811" y="52778"/>
                  </a:lnTo>
                  <a:lnTo>
                    <a:pt x="0" y="71894"/>
                  </a:lnTo>
                  <a:lnTo>
                    <a:pt x="1556" y="89285"/>
                  </a:lnTo>
                  <a:lnTo>
                    <a:pt x="5621" y="106376"/>
                  </a:lnTo>
                  <a:lnTo>
                    <a:pt x="11288" y="121613"/>
                  </a:lnTo>
                  <a:lnTo>
                    <a:pt x="17653" y="133438"/>
                  </a:lnTo>
                  <a:lnTo>
                    <a:pt x="24460" y="143789"/>
                  </a:lnTo>
                  <a:lnTo>
                    <a:pt x="27533" y="143789"/>
                  </a:lnTo>
                  <a:lnTo>
                    <a:pt x="28727" y="143192"/>
                  </a:lnTo>
                  <a:lnTo>
                    <a:pt x="28727" y="140131"/>
                  </a:lnTo>
                  <a:lnTo>
                    <a:pt x="21807" y="128508"/>
                  </a:lnTo>
                  <a:lnTo>
                    <a:pt x="15649" y="114299"/>
                  </a:lnTo>
                  <a:lnTo>
                    <a:pt x="10353" y="95147"/>
                  </a:lnTo>
                  <a:lnTo>
                    <a:pt x="8102" y="71894"/>
                  </a:lnTo>
                  <a:lnTo>
                    <a:pt x="10353" y="48648"/>
                  </a:lnTo>
                  <a:lnTo>
                    <a:pt x="15649" y="29498"/>
                  </a:lnTo>
                  <a:lnTo>
                    <a:pt x="21807" y="15287"/>
                  </a:lnTo>
                  <a:lnTo>
                    <a:pt x="26644" y="6857"/>
                  </a:lnTo>
                  <a:lnTo>
                    <a:pt x="28727" y="3657"/>
                  </a:lnTo>
                  <a:lnTo>
                    <a:pt x="28727" y="774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3735750" y="4706686"/>
              <a:ext cx="65811" cy="120027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13838492" y="4696942"/>
              <a:ext cx="113030" cy="144145"/>
            </a:xfrm>
            <a:custGeom>
              <a:avLst/>
              <a:gdLst/>
              <a:ahLst/>
              <a:cxnLst/>
              <a:rect l="l" t="t" r="r" b="b"/>
              <a:pathLst>
                <a:path w="113030" h="144145">
                  <a:moveTo>
                    <a:pt x="51549" y="123088"/>
                  </a:moveTo>
                  <a:lnTo>
                    <a:pt x="50342" y="120789"/>
                  </a:lnTo>
                  <a:lnTo>
                    <a:pt x="9537" y="120789"/>
                  </a:lnTo>
                  <a:lnTo>
                    <a:pt x="7454" y="117754"/>
                  </a:lnTo>
                  <a:lnTo>
                    <a:pt x="7454" y="111201"/>
                  </a:lnTo>
                  <a:lnTo>
                    <a:pt x="7454" y="8534"/>
                  </a:lnTo>
                  <a:lnTo>
                    <a:pt x="5600" y="6553"/>
                  </a:lnTo>
                  <a:lnTo>
                    <a:pt x="1866" y="6553"/>
                  </a:lnTo>
                  <a:lnTo>
                    <a:pt x="0" y="8686"/>
                  </a:lnTo>
                  <a:lnTo>
                    <a:pt x="0" y="124752"/>
                  </a:lnTo>
                  <a:lnTo>
                    <a:pt x="3289" y="129781"/>
                  </a:lnTo>
                  <a:lnTo>
                    <a:pt x="50342" y="129781"/>
                  </a:lnTo>
                  <a:lnTo>
                    <a:pt x="51549" y="127647"/>
                  </a:lnTo>
                  <a:lnTo>
                    <a:pt x="51549" y="123088"/>
                  </a:lnTo>
                  <a:close/>
                </a:path>
                <a:path w="113030" h="144145">
                  <a:moveTo>
                    <a:pt x="112471" y="71894"/>
                  </a:moveTo>
                  <a:lnTo>
                    <a:pt x="101180" y="22186"/>
                  </a:lnTo>
                  <a:lnTo>
                    <a:pt x="88011" y="0"/>
                  </a:lnTo>
                  <a:lnTo>
                    <a:pt x="84937" y="0"/>
                  </a:lnTo>
                  <a:lnTo>
                    <a:pt x="83731" y="609"/>
                  </a:lnTo>
                  <a:lnTo>
                    <a:pt x="83731" y="3657"/>
                  </a:lnTo>
                  <a:lnTo>
                    <a:pt x="85813" y="6858"/>
                  </a:lnTo>
                  <a:lnTo>
                    <a:pt x="90652" y="15290"/>
                  </a:lnTo>
                  <a:lnTo>
                    <a:pt x="96812" y="29502"/>
                  </a:lnTo>
                  <a:lnTo>
                    <a:pt x="102095" y="48653"/>
                  </a:lnTo>
                  <a:lnTo>
                    <a:pt x="104343" y="71894"/>
                  </a:lnTo>
                  <a:lnTo>
                    <a:pt x="102095" y="95148"/>
                  </a:lnTo>
                  <a:lnTo>
                    <a:pt x="96812" y="114300"/>
                  </a:lnTo>
                  <a:lnTo>
                    <a:pt x="90652" y="128511"/>
                  </a:lnTo>
                  <a:lnTo>
                    <a:pt x="85813" y="136931"/>
                  </a:lnTo>
                  <a:lnTo>
                    <a:pt x="83731" y="140131"/>
                  </a:lnTo>
                  <a:lnTo>
                    <a:pt x="83731" y="143014"/>
                  </a:lnTo>
                  <a:lnTo>
                    <a:pt x="84721" y="143789"/>
                  </a:lnTo>
                  <a:lnTo>
                    <a:pt x="88011" y="143789"/>
                  </a:lnTo>
                  <a:lnTo>
                    <a:pt x="95034" y="133121"/>
                  </a:lnTo>
                  <a:lnTo>
                    <a:pt x="100393" y="123202"/>
                  </a:lnTo>
                  <a:lnTo>
                    <a:pt x="106095" y="108623"/>
                  </a:lnTo>
                  <a:lnTo>
                    <a:pt x="110629" y="90995"/>
                  </a:lnTo>
                  <a:lnTo>
                    <a:pt x="112471" y="71894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5" name="object 255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14012631" y="4703483"/>
            <a:ext cx="233178" cy="126431"/>
          </a:xfrm>
          <a:prstGeom prst="rect">
            <a:avLst/>
          </a:prstGeom>
        </p:spPr>
      </p:pic>
      <p:grpSp>
        <p:nvGrpSpPr>
          <p:cNvPr id="256" name="object 256"/>
          <p:cNvGrpSpPr/>
          <p:nvPr/>
        </p:nvGrpSpPr>
        <p:grpSpPr>
          <a:xfrm>
            <a:off x="9807471" y="4919378"/>
            <a:ext cx="266700" cy="127000"/>
            <a:chOff x="9807471" y="4919378"/>
            <a:chExt cx="266700" cy="127000"/>
          </a:xfrm>
        </p:grpSpPr>
        <p:pic>
          <p:nvPicPr>
            <p:cNvPr id="257" name="object 25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9807471" y="4922577"/>
              <a:ext cx="63614" cy="123228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9897764" y="4919378"/>
              <a:ext cx="77863" cy="126428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0008212" y="4922586"/>
              <a:ext cx="65824" cy="120027"/>
            </a:xfrm>
            <a:prstGeom prst="rect">
              <a:avLst/>
            </a:prstGeom>
          </p:spPr>
        </p:pic>
      </p:grpSp>
      <p:pic>
        <p:nvPicPr>
          <p:cNvPr id="260" name="object 260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10318622" y="4922577"/>
            <a:ext cx="63614" cy="123228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0444806" y="4919383"/>
            <a:ext cx="301061" cy="126428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10877797" y="4919378"/>
            <a:ext cx="77863" cy="126428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11014839" y="4919375"/>
            <a:ext cx="165630" cy="126441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11321930" y="4922586"/>
            <a:ext cx="65811" cy="120027"/>
          </a:xfrm>
          <a:prstGeom prst="rect">
            <a:avLst/>
          </a:prstGeom>
        </p:spPr>
      </p:pic>
      <p:grpSp>
        <p:nvGrpSpPr>
          <p:cNvPr id="265" name="object 265"/>
          <p:cNvGrpSpPr/>
          <p:nvPr/>
        </p:nvGrpSpPr>
        <p:grpSpPr>
          <a:xfrm>
            <a:off x="11454037" y="4919380"/>
            <a:ext cx="222250" cy="127000"/>
            <a:chOff x="11454037" y="4919380"/>
            <a:chExt cx="222250" cy="127000"/>
          </a:xfrm>
        </p:grpSpPr>
        <p:sp>
          <p:nvSpPr>
            <p:cNvPr id="266" name="object 266"/>
            <p:cNvSpPr/>
            <p:nvPr/>
          </p:nvSpPr>
          <p:spPr>
            <a:xfrm>
              <a:off x="11454037" y="4919380"/>
              <a:ext cx="29845" cy="127000"/>
            </a:xfrm>
            <a:custGeom>
              <a:avLst/>
              <a:gdLst/>
              <a:ahLst/>
              <a:cxnLst/>
              <a:rect l="l" t="t" r="r" b="b"/>
              <a:pathLst>
                <a:path w="29845" h="127000">
                  <a:moveTo>
                    <a:pt x="27990" y="0"/>
                  </a:moveTo>
                  <a:lnTo>
                    <a:pt x="23914" y="0"/>
                  </a:lnTo>
                  <a:lnTo>
                    <a:pt x="22821" y="6248"/>
                  </a:lnTo>
                  <a:lnTo>
                    <a:pt x="20053" y="15130"/>
                  </a:lnTo>
                  <a:lnTo>
                    <a:pt x="15627" y="20774"/>
                  </a:lnTo>
                  <a:lnTo>
                    <a:pt x="10191" y="23879"/>
                  </a:lnTo>
                  <a:lnTo>
                    <a:pt x="4394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219" y="33362"/>
                  </a:lnTo>
                  <a:lnTo>
                    <a:pt x="2857" y="33362"/>
                  </a:lnTo>
                  <a:lnTo>
                    <a:pt x="22174" y="33362"/>
                  </a:lnTo>
                  <a:lnTo>
                    <a:pt x="22174" y="124142"/>
                  </a:lnTo>
                  <a:lnTo>
                    <a:pt x="23812" y="126428"/>
                  </a:lnTo>
                  <a:lnTo>
                    <a:pt x="27647" y="126428"/>
                  </a:lnTo>
                  <a:lnTo>
                    <a:pt x="29514" y="124447"/>
                  </a:lnTo>
                  <a:lnTo>
                    <a:pt x="29514" y="1841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1511269" y="4919383"/>
              <a:ext cx="164637" cy="126432"/>
            </a:xfrm>
            <a:prstGeom prst="rect">
              <a:avLst/>
            </a:prstGeom>
          </p:spPr>
        </p:pic>
      </p:grpSp>
      <p:grpSp>
        <p:nvGrpSpPr>
          <p:cNvPr id="268" name="object 268"/>
          <p:cNvGrpSpPr/>
          <p:nvPr/>
        </p:nvGrpSpPr>
        <p:grpSpPr>
          <a:xfrm>
            <a:off x="12624750" y="4919378"/>
            <a:ext cx="266700" cy="127000"/>
            <a:chOff x="12624750" y="4919378"/>
            <a:chExt cx="266700" cy="127000"/>
          </a:xfrm>
        </p:grpSpPr>
        <p:pic>
          <p:nvPicPr>
            <p:cNvPr id="269" name="object 26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2624750" y="4922577"/>
              <a:ext cx="63614" cy="12322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2715044" y="4919378"/>
              <a:ext cx="77863" cy="126428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2825491" y="4922586"/>
              <a:ext cx="65811" cy="120027"/>
            </a:xfrm>
            <a:prstGeom prst="rect">
              <a:avLst/>
            </a:prstGeom>
          </p:spPr>
        </p:pic>
      </p:grpSp>
      <p:pic>
        <p:nvPicPr>
          <p:cNvPr id="272" name="object 272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13124936" y="4922577"/>
            <a:ext cx="63614" cy="123228"/>
          </a:xfrm>
          <a:prstGeom prst="rect">
            <a:avLst/>
          </a:prstGeom>
        </p:spPr>
      </p:pic>
      <p:grpSp>
        <p:nvGrpSpPr>
          <p:cNvPr id="273" name="object 273"/>
          <p:cNvGrpSpPr/>
          <p:nvPr/>
        </p:nvGrpSpPr>
        <p:grpSpPr>
          <a:xfrm>
            <a:off x="13255936" y="4919379"/>
            <a:ext cx="288290" cy="127000"/>
            <a:chOff x="13255936" y="4919379"/>
            <a:chExt cx="288290" cy="127000"/>
          </a:xfrm>
        </p:grpSpPr>
        <p:sp>
          <p:nvSpPr>
            <p:cNvPr id="274" name="object 274"/>
            <p:cNvSpPr/>
            <p:nvPr/>
          </p:nvSpPr>
          <p:spPr>
            <a:xfrm>
              <a:off x="13255936" y="4919380"/>
              <a:ext cx="29845" cy="127000"/>
            </a:xfrm>
            <a:custGeom>
              <a:avLst/>
              <a:gdLst/>
              <a:ahLst/>
              <a:cxnLst/>
              <a:rect l="l" t="t" r="r" b="b"/>
              <a:pathLst>
                <a:path w="29844" h="127000">
                  <a:moveTo>
                    <a:pt x="27990" y="0"/>
                  </a:moveTo>
                  <a:lnTo>
                    <a:pt x="23914" y="0"/>
                  </a:lnTo>
                  <a:lnTo>
                    <a:pt x="22821" y="6248"/>
                  </a:lnTo>
                  <a:lnTo>
                    <a:pt x="20053" y="15130"/>
                  </a:lnTo>
                  <a:lnTo>
                    <a:pt x="15627" y="20774"/>
                  </a:lnTo>
                  <a:lnTo>
                    <a:pt x="10191" y="23879"/>
                  </a:lnTo>
                  <a:lnTo>
                    <a:pt x="4394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219" y="33362"/>
                  </a:lnTo>
                  <a:lnTo>
                    <a:pt x="2857" y="33362"/>
                  </a:lnTo>
                  <a:lnTo>
                    <a:pt x="22174" y="33362"/>
                  </a:lnTo>
                  <a:lnTo>
                    <a:pt x="22174" y="124142"/>
                  </a:lnTo>
                  <a:lnTo>
                    <a:pt x="23799" y="126428"/>
                  </a:lnTo>
                  <a:lnTo>
                    <a:pt x="27647" y="126428"/>
                  </a:lnTo>
                  <a:lnTo>
                    <a:pt x="29514" y="124447"/>
                  </a:lnTo>
                  <a:lnTo>
                    <a:pt x="29514" y="1841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3311852" y="4919379"/>
              <a:ext cx="232072" cy="126433"/>
            </a:xfrm>
            <a:prstGeom prst="rect">
              <a:avLst/>
            </a:prstGeom>
          </p:spPr>
        </p:pic>
      </p:grpSp>
      <p:pic>
        <p:nvPicPr>
          <p:cNvPr id="276" name="object 276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3675852" y="4919378"/>
            <a:ext cx="77863" cy="126428"/>
          </a:xfrm>
          <a:prstGeom prst="rect">
            <a:avLst/>
          </a:prstGeom>
        </p:spPr>
      </p:pic>
      <p:grpSp>
        <p:nvGrpSpPr>
          <p:cNvPr id="277" name="object 277"/>
          <p:cNvGrpSpPr/>
          <p:nvPr/>
        </p:nvGrpSpPr>
        <p:grpSpPr>
          <a:xfrm>
            <a:off x="13817489" y="4919379"/>
            <a:ext cx="288290" cy="127000"/>
            <a:chOff x="13817489" y="4919379"/>
            <a:chExt cx="288290" cy="127000"/>
          </a:xfrm>
        </p:grpSpPr>
        <p:sp>
          <p:nvSpPr>
            <p:cNvPr id="278" name="object 278"/>
            <p:cNvSpPr/>
            <p:nvPr/>
          </p:nvSpPr>
          <p:spPr>
            <a:xfrm>
              <a:off x="13817489" y="4919380"/>
              <a:ext cx="29845" cy="127000"/>
            </a:xfrm>
            <a:custGeom>
              <a:avLst/>
              <a:gdLst/>
              <a:ahLst/>
              <a:cxnLst/>
              <a:rect l="l" t="t" r="r" b="b"/>
              <a:pathLst>
                <a:path w="29844" h="127000">
                  <a:moveTo>
                    <a:pt x="27990" y="0"/>
                  </a:moveTo>
                  <a:lnTo>
                    <a:pt x="23914" y="0"/>
                  </a:lnTo>
                  <a:lnTo>
                    <a:pt x="22821" y="6248"/>
                  </a:lnTo>
                  <a:lnTo>
                    <a:pt x="20053" y="15130"/>
                  </a:lnTo>
                  <a:lnTo>
                    <a:pt x="15627" y="20774"/>
                  </a:lnTo>
                  <a:lnTo>
                    <a:pt x="10191" y="23879"/>
                  </a:lnTo>
                  <a:lnTo>
                    <a:pt x="4394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219" y="33362"/>
                  </a:lnTo>
                  <a:lnTo>
                    <a:pt x="2857" y="33362"/>
                  </a:lnTo>
                  <a:lnTo>
                    <a:pt x="22174" y="33362"/>
                  </a:lnTo>
                  <a:lnTo>
                    <a:pt x="22174" y="124142"/>
                  </a:lnTo>
                  <a:lnTo>
                    <a:pt x="23799" y="126428"/>
                  </a:lnTo>
                  <a:lnTo>
                    <a:pt x="27647" y="126428"/>
                  </a:lnTo>
                  <a:lnTo>
                    <a:pt x="29514" y="124447"/>
                  </a:lnTo>
                  <a:lnTo>
                    <a:pt x="29514" y="1841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3873418" y="4919379"/>
              <a:ext cx="232070" cy="126433"/>
            </a:xfrm>
            <a:prstGeom prst="rect">
              <a:avLst/>
            </a:prstGeom>
          </p:spPr>
        </p:pic>
      </p:grpSp>
      <p:pic>
        <p:nvPicPr>
          <p:cNvPr id="280" name="object 280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14246948" y="4922586"/>
            <a:ext cx="65811" cy="120027"/>
          </a:xfrm>
          <a:prstGeom prst="rect">
            <a:avLst/>
          </a:prstGeom>
        </p:spPr>
      </p:pic>
      <p:grpSp>
        <p:nvGrpSpPr>
          <p:cNvPr id="281" name="object 281"/>
          <p:cNvGrpSpPr/>
          <p:nvPr/>
        </p:nvGrpSpPr>
        <p:grpSpPr>
          <a:xfrm>
            <a:off x="14379055" y="4919379"/>
            <a:ext cx="288290" cy="127000"/>
            <a:chOff x="14379055" y="4919379"/>
            <a:chExt cx="288290" cy="127000"/>
          </a:xfrm>
        </p:grpSpPr>
        <p:sp>
          <p:nvSpPr>
            <p:cNvPr id="282" name="object 282"/>
            <p:cNvSpPr/>
            <p:nvPr/>
          </p:nvSpPr>
          <p:spPr>
            <a:xfrm>
              <a:off x="14379055" y="4919380"/>
              <a:ext cx="29845" cy="127000"/>
            </a:xfrm>
            <a:custGeom>
              <a:avLst/>
              <a:gdLst/>
              <a:ahLst/>
              <a:cxnLst/>
              <a:rect l="l" t="t" r="r" b="b"/>
              <a:pathLst>
                <a:path w="29844" h="127000">
                  <a:moveTo>
                    <a:pt x="27990" y="0"/>
                  </a:moveTo>
                  <a:lnTo>
                    <a:pt x="23914" y="0"/>
                  </a:lnTo>
                  <a:lnTo>
                    <a:pt x="22821" y="6248"/>
                  </a:lnTo>
                  <a:lnTo>
                    <a:pt x="20053" y="15130"/>
                  </a:lnTo>
                  <a:lnTo>
                    <a:pt x="15627" y="20774"/>
                  </a:lnTo>
                  <a:lnTo>
                    <a:pt x="10191" y="23879"/>
                  </a:lnTo>
                  <a:lnTo>
                    <a:pt x="4394" y="25146"/>
                  </a:lnTo>
                  <a:lnTo>
                    <a:pt x="0" y="25603"/>
                  </a:lnTo>
                  <a:lnTo>
                    <a:pt x="0" y="31381"/>
                  </a:lnTo>
                  <a:lnTo>
                    <a:pt x="1219" y="33362"/>
                  </a:lnTo>
                  <a:lnTo>
                    <a:pt x="2857" y="33362"/>
                  </a:lnTo>
                  <a:lnTo>
                    <a:pt x="22174" y="33362"/>
                  </a:lnTo>
                  <a:lnTo>
                    <a:pt x="22174" y="124142"/>
                  </a:lnTo>
                  <a:lnTo>
                    <a:pt x="23812" y="126428"/>
                  </a:lnTo>
                  <a:lnTo>
                    <a:pt x="27647" y="126428"/>
                  </a:lnTo>
                  <a:lnTo>
                    <a:pt x="29514" y="124447"/>
                  </a:lnTo>
                  <a:lnTo>
                    <a:pt x="29514" y="1841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4434971" y="4919379"/>
              <a:ext cx="232083" cy="126433"/>
            </a:xfrm>
            <a:prstGeom prst="rect">
              <a:avLst/>
            </a:prstGeom>
          </p:spPr>
        </p:pic>
      </p:grpSp>
      <p:pic>
        <p:nvPicPr>
          <p:cNvPr id="284" name="object 284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9680337" y="5340991"/>
            <a:ext cx="1566354" cy="146364"/>
          </a:xfrm>
          <a:prstGeom prst="rect">
            <a:avLst/>
          </a:prstGeom>
        </p:spPr>
      </p:pic>
      <p:grpSp>
        <p:nvGrpSpPr>
          <p:cNvPr id="285" name="object 285"/>
          <p:cNvGrpSpPr/>
          <p:nvPr/>
        </p:nvGrpSpPr>
        <p:grpSpPr>
          <a:xfrm>
            <a:off x="11364602" y="5345395"/>
            <a:ext cx="351155" cy="142240"/>
            <a:chOff x="11364602" y="5345395"/>
            <a:chExt cx="351155" cy="142240"/>
          </a:xfrm>
        </p:grpSpPr>
        <p:pic>
          <p:nvPicPr>
            <p:cNvPr id="286" name="object 28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1364602" y="5351181"/>
              <a:ext cx="124092" cy="132664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1510652" y="5345395"/>
              <a:ext cx="141960" cy="141820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11674039" y="5437704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4">
                  <a:moveTo>
                    <a:pt x="9893" y="0"/>
                  </a:moveTo>
                  <a:lnTo>
                    <a:pt x="2730" y="0"/>
                  </a:lnTo>
                  <a:lnTo>
                    <a:pt x="0" y="3048"/>
                  </a:lnTo>
                  <a:lnTo>
                    <a:pt x="0" y="7467"/>
                  </a:lnTo>
                  <a:lnTo>
                    <a:pt x="1206" y="8521"/>
                  </a:lnTo>
                  <a:lnTo>
                    <a:pt x="1968" y="9448"/>
                  </a:lnTo>
                  <a:lnTo>
                    <a:pt x="31673" y="43713"/>
                  </a:lnTo>
                  <a:lnTo>
                    <a:pt x="34721" y="43713"/>
                  </a:lnTo>
                  <a:lnTo>
                    <a:pt x="37007" y="43713"/>
                  </a:lnTo>
                  <a:lnTo>
                    <a:pt x="41275" y="41732"/>
                  </a:lnTo>
                  <a:lnTo>
                    <a:pt x="41275" y="37465"/>
                  </a:lnTo>
                  <a:lnTo>
                    <a:pt x="39598" y="33435"/>
                  </a:lnTo>
                  <a:lnTo>
                    <a:pt x="35179" y="27509"/>
                  </a:lnTo>
                  <a:lnTo>
                    <a:pt x="28930" y="20357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9" name="object 289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1825054" y="5344945"/>
            <a:ext cx="2091174" cy="142713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9685279" y="5561147"/>
            <a:ext cx="1386620" cy="14257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1186529" y="5556891"/>
            <a:ext cx="2079405" cy="147436"/>
          </a:xfrm>
          <a:prstGeom prst="rect">
            <a:avLst/>
          </a:prstGeom>
        </p:spPr>
      </p:pic>
      <p:sp>
        <p:nvSpPr>
          <p:cNvPr id="292" name="object 292"/>
          <p:cNvSpPr/>
          <p:nvPr/>
        </p:nvSpPr>
        <p:spPr>
          <a:xfrm>
            <a:off x="8548464" y="6639821"/>
            <a:ext cx="1165225" cy="1574800"/>
          </a:xfrm>
          <a:custGeom>
            <a:avLst/>
            <a:gdLst/>
            <a:ahLst/>
            <a:cxnLst/>
            <a:rect l="l" t="t" r="r" b="b"/>
            <a:pathLst>
              <a:path w="1165225" h="1574800">
                <a:moveTo>
                  <a:pt x="252653" y="1193800"/>
                </a:moveTo>
                <a:lnTo>
                  <a:pt x="210096" y="1193800"/>
                </a:lnTo>
                <a:lnTo>
                  <a:pt x="210781" y="1206500"/>
                </a:lnTo>
                <a:lnTo>
                  <a:pt x="208020" y="1219200"/>
                </a:lnTo>
                <a:lnTo>
                  <a:pt x="206265" y="1231900"/>
                </a:lnTo>
                <a:lnTo>
                  <a:pt x="204765" y="1257300"/>
                </a:lnTo>
                <a:lnTo>
                  <a:pt x="202768" y="1270000"/>
                </a:lnTo>
                <a:lnTo>
                  <a:pt x="197590" y="1320800"/>
                </a:lnTo>
                <a:lnTo>
                  <a:pt x="192667" y="1371600"/>
                </a:lnTo>
                <a:lnTo>
                  <a:pt x="187775" y="1422400"/>
                </a:lnTo>
                <a:lnTo>
                  <a:pt x="182691" y="1473200"/>
                </a:lnTo>
                <a:lnTo>
                  <a:pt x="177190" y="1524000"/>
                </a:lnTo>
                <a:lnTo>
                  <a:pt x="175421" y="1536700"/>
                </a:lnTo>
                <a:lnTo>
                  <a:pt x="175763" y="1549400"/>
                </a:lnTo>
                <a:lnTo>
                  <a:pt x="176974" y="1562100"/>
                </a:lnTo>
                <a:lnTo>
                  <a:pt x="177812" y="1574800"/>
                </a:lnTo>
                <a:lnTo>
                  <a:pt x="192112" y="1574800"/>
                </a:lnTo>
                <a:lnTo>
                  <a:pt x="195924" y="1536700"/>
                </a:lnTo>
                <a:lnTo>
                  <a:pt x="201071" y="1485900"/>
                </a:lnTo>
                <a:lnTo>
                  <a:pt x="206405" y="1447800"/>
                </a:lnTo>
                <a:lnTo>
                  <a:pt x="210781" y="1397000"/>
                </a:lnTo>
                <a:lnTo>
                  <a:pt x="213900" y="1371600"/>
                </a:lnTo>
                <a:lnTo>
                  <a:pt x="216941" y="1346200"/>
                </a:lnTo>
                <a:lnTo>
                  <a:pt x="220801" y="1308100"/>
                </a:lnTo>
                <a:lnTo>
                  <a:pt x="226377" y="1282700"/>
                </a:lnTo>
                <a:lnTo>
                  <a:pt x="229811" y="1257300"/>
                </a:lnTo>
                <a:lnTo>
                  <a:pt x="234010" y="1231900"/>
                </a:lnTo>
                <a:lnTo>
                  <a:pt x="240961" y="1219200"/>
                </a:lnTo>
                <a:lnTo>
                  <a:pt x="252653" y="1193800"/>
                </a:lnTo>
                <a:close/>
              </a:path>
              <a:path w="1165225" h="1574800">
                <a:moveTo>
                  <a:pt x="424672" y="1193800"/>
                </a:moveTo>
                <a:lnTo>
                  <a:pt x="263093" y="1193800"/>
                </a:lnTo>
                <a:lnTo>
                  <a:pt x="273167" y="1206500"/>
                </a:lnTo>
                <a:lnTo>
                  <a:pt x="423824" y="1206500"/>
                </a:lnTo>
                <a:lnTo>
                  <a:pt x="424672" y="1193800"/>
                </a:lnTo>
                <a:close/>
              </a:path>
              <a:path w="1165225" h="1574800">
                <a:moveTo>
                  <a:pt x="411835" y="1181100"/>
                </a:moveTo>
                <a:lnTo>
                  <a:pt x="211429" y="1181100"/>
                </a:lnTo>
                <a:lnTo>
                  <a:pt x="209105" y="1193800"/>
                </a:lnTo>
                <a:lnTo>
                  <a:pt x="411835" y="1193800"/>
                </a:lnTo>
                <a:lnTo>
                  <a:pt x="411835" y="1181100"/>
                </a:lnTo>
                <a:close/>
              </a:path>
              <a:path w="1165225" h="1574800">
                <a:moveTo>
                  <a:pt x="60397" y="1041400"/>
                </a:moveTo>
                <a:lnTo>
                  <a:pt x="53200" y="1041400"/>
                </a:lnTo>
                <a:lnTo>
                  <a:pt x="80447" y="1079500"/>
                </a:lnTo>
                <a:lnTo>
                  <a:pt x="110659" y="1104900"/>
                </a:lnTo>
                <a:lnTo>
                  <a:pt x="143556" y="1130300"/>
                </a:lnTo>
                <a:lnTo>
                  <a:pt x="178854" y="1155700"/>
                </a:lnTo>
                <a:lnTo>
                  <a:pt x="187867" y="1168400"/>
                </a:lnTo>
                <a:lnTo>
                  <a:pt x="197127" y="1168400"/>
                </a:lnTo>
                <a:lnTo>
                  <a:pt x="205394" y="1181100"/>
                </a:lnTo>
                <a:lnTo>
                  <a:pt x="420166" y="1181100"/>
                </a:lnTo>
                <a:lnTo>
                  <a:pt x="507914" y="1155700"/>
                </a:lnTo>
                <a:lnTo>
                  <a:pt x="549086" y="1143000"/>
                </a:lnTo>
                <a:lnTo>
                  <a:pt x="568402" y="1130300"/>
                </a:lnTo>
                <a:lnTo>
                  <a:pt x="480682" y="1130300"/>
                </a:lnTo>
                <a:lnTo>
                  <a:pt x="553641" y="1092200"/>
                </a:lnTo>
                <a:lnTo>
                  <a:pt x="576719" y="1079500"/>
                </a:lnTo>
                <a:lnTo>
                  <a:pt x="587048" y="1079500"/>
                </a:lnTo>
                <a:lnTo>
                  <a:pt x="596541" y="1066800"/>
                </a:lnTo>
                <a:lnTo>
                  <a:pt x="239344" y="1066800"/>
                </a:lnTo>
                <a:lnTo>
                  <a:pt x="239709" y="1054100"/>
                </a:lnTo>
                <a:lnTo>
                  <a:pt x="66617" y="1054100"/>
                </a:lnTo>
                <a:lnTo>
                  <a:pt x="60397" y="1041400"/>
                </a:lnTo>
                <a:close/>
              </a:path>
              <a:path w="1165225" h="1574800">
                <a:moveTo>
                  <a:pt x="593712" y="1104900"/>
                </a:moveTo>
                <a:lnTo>
                  <a:pt x="588695" y="1104900"/>
                </a:lnTo>
                <a:lnTo>
                  <a:pt x="563105" y="1117600"/>
                </a:lnTo>
                <a:lnTo>
                  <a:pt x="538081" y="1130300"/>
                </a:lnTo>
                <a:lnTo>
                  <a:pt x="568402" y="1130300"/>
                </a:lnTo>
                <a:lnTo>
                  <a:pt x="587717" y="1117600"/>
                </a:lnTo>
                <a:lnTo>
                  <a:pt x="587375" y="1117600"/>
                </a:lnTo>
                <a:lnTo>
                  <a:pt x="593712" y="1104900"/>
                </a:lnTo>
                <a:close/>
              </a:path>
              <a:path w="1165225" h="1574800">
                <a:moveTo>
                  <a:pt x="595566" y="437642"/>
                </a:moveTo>
                <a:lnTo>
                  <a:pt x="588695" y="444500"/>
                </a:lnTo>
                <a:lnTo>
                  <a:pt x="555607" y="495300"/>
                </a:lnTo>
                <a:lnTo>
                  <a:pt x="523155" y="533400"/>
                </a:lnTo>
                <a:lnTo>
                  <a:pt x="491656" y="571500"/>
                </a:lnTo>
                <a:lnTo>
                  <a:pt x="461428" y="609600"/>
                </a:lnTo>
                <a:lnTo>
                  <a:pt x="432790" y="660400"/>
                </a:lnTo>
                <a:lnTo>
                  <a:pt x="421596" y="673100"/>
                </a:lnTo>
                <a:lnTo>
                  <a:pt x="412237" y="698500"/>
                </a:lnTo>
                <a:lnTo>
                  <a:pt x="402184" y="711200"/>
                </a:lnTo>
                <a:lnTo>
                  <a:pt x="388912" y="736600"/>
                </a:lnTo>
                <a:lnTo>
                  <a:pt x="373388" y="762000"/>
                </a:lnTo>
                <a:lnTo>
                  <a:pt x="359386" y="800100"/>
                </a:lnTo>
                <a:lnTo>
                  <a:pt x="345690" y="825500"/>
                </a:lnTo>
                <a:lnTo>
                  <a:pt x="331089" y="863600"/>
                </a:lnTo>
                <a:lnTo>
                  <a:pt x="310341" y="914400"/>
                </a:lnTo>
                <a:lnTo>
                  <a:pt x="300265" y="939800"/>
                </a:lnTo>
                <a:lnTo>
                  <a:pt x="290842" y="965200"/>
                </a:lnTo>
                <a:lnTo>
                  <a:pt x="283161" y="990600"/>
                </a:lnTo>
                <a:lnTo>
                  <a:pt x="267307" y="1041400"/>
                </a:lnTo>
                <a:lnTo>
                  <a:pt x="259626" y="1066800"/>
                </a:lnTo>
                <a:lnTo>
                  <a:pt x="596541" y="1066800"/>
                </a:lnTo>
                <a:lnTo>
                  <a:pt x="605848" y="1054100"/>
                </a:lnTo>
                <a:lnTo>
                  <a:pt x="615619" y="1054100"/>
                </a:lnTo>
                <a:lnTo>
                  <a:pt x="625298" y="1041400"/>
                </a:lnTo>
                <a:lnTo>
                  <a:pt x="634439" y="1028700"/>
                </a:lnTo>
                <a:lnTo>
                  <a:pt x="640149" y="1016000"/>
                </a:lnTo>
                <a:lnTo>
                  <a:pt x="639533" y="1003300"/>
                </a:lnTo>
                <a:lnTo>
                  <a:pt x="668592" y="977900"/>
                </a:lnTo>
                <a:lnTo>
                  <a:pt x="690703" y="939800"/>
                </a:lnTo>
                <a:lnTo>
                  <a:pt x="707769" y="914400"/>
                </a:lnTo>
                <a:lnTo>
                  <a:pt x="721690" y="876300"/>
                </a:lnTo>
                <a:lnTo>
                  <a:pt x="724716" y="863600"/>
                </a:lnTo>
                <a:lnTo>
                  <a:pt x="727710" y="863600"/>
                </a:lnTo>
                <a:lnTo>
                  <a:pt x="728855" y="850900"/>
                </a:lnTo>
                <a:lnTo>
                  <a:pt x="726338" y="838200"/>
                </a:lnTo>
                <a:lnTo>
                  <a:pt x="702076" y="838200"/>
                </a:lnTo>
                <a:lnTo>
                  <a:pt x="694778" y="825500"/>
                </a:lnTo>
                <a:lnTo>
                  <a:pt x="750214" y="825500"/>
                </a:lnTo>
                <a:lnTo>
                  <a:pt x="758124" y="812800"/>
                </a:lnTo>
                <a:lnTo>
                  <a:pt x="765063" y="800100"/>
                </a:lnTo>
                <a:lnTo>
                  <a:pt x="769073" y="787400"/>
                </a:lnTo>
                <a:lnTo>
                  <a:pt x="768197" y="787400"/>
                </a:lnTo>
                <a:lnTo>
                  <a:pt x="738117" y="774700"/>
                </a:lnTo>
                <a:lnTo>
                  <a:pt x="706227" y="762000"/>
                </a:lnTo>
                <a:lnTo>
                  <a:pt x="643191" y="762000"/>
                </a:lnTo>
                <a:lnTo>
                  <a:pt x="635558" y="749300"/>
                </a:lnTo>
                <a:lnTo>
                  <a:pt x="622274" y="749300"/>
                </a:lnTo>
                <a:lnTo>
                  <a:pt x="633277" y="736600"/>
                </a:lnTo>
                <a:lnTo>
                  <a:pt x="732816" y="736600"/>
                </a:lnTo>
                <a:lnTo>
                  <a:pt x="752525" y="723900"/>
                </a:lnTo>
                <a:lnTo>
                  <a:pt x="776606" y="685800"/>
                </a:lnTo>
                <a:lnTo>
                  <a:pt x="802852" y="635000"/>
                </a:lnTo>
                <a:lnTo>
                  <a:pt x="831960" y="596900"/>
                </a:lnTo>
                <a:lnTo>
                  <a:pt x="864628" y="546100"/>
                </a:lnTo>
                <a:lnTo>
                  <a:pt x="878943" y="533400"/>
                </a:lnTo>
                <a:lnTo>
                  <a:pt x="892690" y="520700"/>
                </a:lnTo>
                <a:lnTo>
                  <a:pt x="906935" y="508000"/>
                </a:lnTo>
                <a:lnTo>
                  <a:pt x="928803" y="482600"/>
                </a:lnTo>
                <a:lnTo>
                  <a:pt x="934561" y="482600"/>
                </a:lnTo>
                <a:lnTo>
                  <a:pt x="938585" y="469900"/>
                </a:lnTo>
                <a:lnTo>
                  <a:pt x="939444" y="469900"/>
                </a:lnTo>
                <a:lnTo>
                  <a:pt x="935799" y="457200"/>
                </a:lnTo>
                <a:lnTo>
                  <a:pt x="923422" y="457200"/>
                </a:lnTo>
                <a:lnTo>
                  <a:pt x="916813" y="444500"/>
                </a:lnTo>
                <a:lnTo>
                  <a:pt x="590088" y="444500"/>
                </a:lnTo>
                <a:lnTo>
                  <a:pt x="595566" y="437642"/>
                </a:lnTo>
                <a:close/>
              </a:path>
              <a:path w="1165225" h="1574800">
                <a:moveTo>
                  <a:pt x="21640" y="787400"/>
                </a:moveTo>
                <a:lnTo>
                  <a:pt x="18757" y="787400"/>
                </a:lnTo>
                <a:lnTo>
                  <a:pt x="18751" y="800100"/>
                </a:lnTo>
                <a:lnTo>
                  <a:pt x="19441" y="800100"/>
                </a:lnTo>
                <a:lnTo>
                  <a:pt x="20307" y="812800"/>
                </a:lnTo>
                <a:lnTo>
                  <a:pt x="21640" y="812800"/>
                </a:lnTo>
                <a:lnTo>
                  <a:pt x="20307" y="825500"/>
                </a:lnTo>
                <a:lnTo>
                  <a:pt x="27212" y="863600"/>
                </a:lnTo>
                <a:lnTo>
                  <a:pt x="38192" y="889000"/>
                </a:lnTo>
                <a:lnTo>
                  <a:pt x="51357" y="927100"/>
                </a:lnTo>
                <a:lnTo>
                  <a:pt x="64820" y="965200"/>
                </a:lnTo>
                <a:lnTo>
                  <a:pt x="31992" y="965200"/>
                </a:lnTo>
                <a:lnTo>
                  <a:pt x="36414" y="977900"/>
                </a:lnTo>
                <a:lnTo>
                  <a:pt x="41078" y="977900"/>
                </a:lnTo>
                <a:lnTo>
                  <a:pt x="44869" y="990600"/>
                </a:lnTo>
                <a:lnTo>
                  <a:pt x="51794" y="1003300"/>
                </a:lnTo>
                <a:lnTo>
                  <a:pt x="58985" y="1016000"/>
                </a:lnTo>
                <a:lnTo>
                  <a:pt x="66346" y="1028700"/>
                </a:lnTo>
                <a:lnTo>
                  <a:pt x="73787" y="1041400"/>
                </a:lnTo>
                <a:lnTo>
                  <a:pt x="74790" y="1041400"/>
                </a:lnTo>
                <a:lnTo>
                  <a:pt x="83756" y="1054100"/>
                </a:lnTo>
                <a:lnTo>
                  <a:pt x="239709" y="1054100"/>
                </a:lnTo>
                <a:lnTo>
                  <a:pt x="240075" y="1041400"/>
                </a:lnTo>
                <a:lnTo>
                  <a:pt x="245700" y="1016000"/>
                </a:lnTo>
                <a:lnTo>
                  <a:pt x="253878" y="990600"/>
                </a:lnTo>
                <a:lnTo>
                  <a:pt x="262267" y="965200"/>
                </a:lnTo>
                <a:lnTo>
                  <a:pt x="275895" y="914400"/>
                </a:lnTo>
                <a:lnTo>
                  <a:pt x="290953" y="876300"/>
                </a:lnTo>
                <a:lnTo>
                  <a:pt x="61861" y="876300"/>
                </a:lnTo>
                <a:lnTo>
                  <a:pt x="48647" y="850900"/>
                </a:lnTo>
                <a:lnTo>
                  <a:pt x="38246" y="825500"/>
                </a:lnTo>
                <a:lnTo>
                  <a:pt x="29596" y="812800"/>
                </a:lnTo>
                <a:lnTo>
                  <a:pt x="21640" y="787400"/>
                </a:lnTo>
                <a:close/>
              </a:path>
              <a:path w="1165225" h="1574800">
                <a:moveTo>
                  <a:pt x="3009" y="863600"/>
                </a:moveTo>
                <a:lnTo>
                  <a:pt x="0" y="876300"/>
                </a:lnTo>
                <a:lnTo>
                  <a:pt x="4013" y="876300"/>
                </a:lnTo>
                <a:lnTo>
                  <a:pt x="4330" y="889000"/>
                </a:lnTo>
                <a:lnTo>
                  <a:pt x="8499" y="901700"/>
                </a:lnTo>
                <a:lnTo>
                  <a:pt x="14258" y="927100"/>
                </a:lnTo>
                <a:lnTo>
                  <a:pt x="21204" y="939800"/>
                </a:lnTo>
                <a:lnTo>
                  <a:pt x="28930" y="965200"/>
                </a:lnTo>
                <a:lnTo>
                  <a:pt x="59169" y="965200"/>
                </a:lnTo>
                <a:lnTo>
                  <a:pt x="41532" y="939800"/>
                </a:lnTo>
                <a:lnTo>
                  <a:pt x="27870" y="914400"/>
                </a:lnTo>
                <a:lnTo>
                  <a:pt x="15817" y="889000"/>
                </a:lnTo>
                <a:lnTo>
                  <a:pt x="3009" y="863600"/>
                </a:lnTo>
                <a:close/>
              </a:path>
              <a:path w="1165225" h="1574800">
                <a:moveTo>
                  <a:pt x="136613" y="508000"/>
                </a:moveTo>
                <a:lnTo>
                  <a:pt x="133324" y="520700"/>
                </a:lnTo>
                <a:lnTo>
                  <a:pt x="124054" y="520700"/>
                </a:lnTo>
                <a:lnTo>
                  <a:pt x="119584" y="533400"/>
                </a:lnTo>
                <a:lnTo>
                  <a:pt x="115489" y="533400"/>
                </a:lnTo>
                <a:lnTo>
                  <a:pt x="113004" y="546100"/>
                </a:lnTo>
                <a:lnTo>
                  <a:pt x="104460" y="558800"/>
                </a:lnTo>
                <a:lnTo>
                  <a:pt x="95276" y="584200"/>
                </a:lnTo>
                <a:lnTo>
                  <a:pt x="86153" y="609600"/>
                </a:lnTo>
                <a:lnTo>
                  <a:pt x="77787" y="622300"/>
                </a:lnTo>
                <a:lnTo>
                  <a:pt x="74104" y="635000"/>
                </a:lnTo>
                <a:lnTo>
                  <a:pt x="73126" y="635000"/>
                </a:lnTo>
                <a:lnTo>
                  <a:pt x="69456" y="647700"/>
                </a:lnTo>
                <a:lnTo>
                  <a:pt x="61968" y="660400"/>
                </a:lnTo>
                <a:lnTo>
                  <a:pt x="55600" y="685800"/>
                </a:lnTo>
                <a:lnTo>
                  <a:pt x="50603" y="711200"/>
                </a:lnTo>
                <a:lnTo>
                  <a:pt x="47231" y="723900"/>
                </a:lnTo>
                <a:lnTo>
                  <a:pt x="45155" y="762000"/>
                </a:lnTo>
                <a:lnTo>
                  <a:pt x="47667" y="800100"/>
                </a:lnTo>
                <a:lnTo>
                  <a:pt x="54358" y="838200"/>
                </a:lnTo>
                <a:lnTo>
                  <a:pt x="64820" y="876300"/>
                </a:lnTo>
                <a:lnTo>
                  <a:pt x="290953" y="876300"/>
                </a:lnTo>
                <a:lnTo>
                  <a:pt x="307626" y="838200"/>
                </a:lnTo>
                <a:lnTo>
                  <a:pt x="326097" y="800100"/>
                </a:lnTo>
                <a:lnTo>
                  <a:pt x="333417" y="787400"/>
                </a:lnTo>
                <a:lnTo>
                  <a:pt x="342304" y="774700"/>
                </a:lnTo>
                <a:lnTo>
                  <a:pt x="351813" y="749300"/>
                </a:lnTo>
                <a:lnTo>
                  <a:pt x="360997" y="736600"/>
                </a:lnTo>
                <a:lnTo>
                  <a:pt x="378649" y="711200"/>
                </a:lnTo>
                <a:lnTo>
                  <a:pt x="397165" y="673100"/>
                </a:lnTo>
                <a:lnTo>
                  <a:pt x="416545" y="647700"/>
                </a:lnTo>
                <a:lnTo>
                  <a:pt x="436791" y="622300"/>
                </a:lnTo>
                <a:lnTo>
                  <a:pt x="454441" y="596900"/>
                </a:lnTo>
                <a:lnTo>
                  <a:pt x="463840" y="584200"/>
                </a:lnTo>
                <a:lnTo>
                  <a:pt x="207772" y="584200"/>
                </a:lnTo>
                <a:lnTo>
                  <a:pt x="189289" y="558800"/>
                </a:lnTo>
                <a:lnTo>
                  <a:pt x="172896" y="546100"/>
                </a:lnTo>
                <a:lnTo>
                  <a:pt x="157310" y="533400"/>
                </a:lnTo>
                <a:lnTo>
                  <a:pt x="141249" y="520700"/>
                </a:lnTo>
                <a:lnTo>
                  <a:pt x="136613" y="508000"/>
                </a:lnTo>
                <a:close/>
              </a:path>
              <a:path w="1165225" h="1574800">
                <a:moveTo>
                  <a:pt x="379760" y="254000"/>
                </a:moveTo>
                <a:lnTo>
                  <a:pt x="361327" y="254000"/>
                </a:lnTo>
                <a:lnTo>
                  <a:pt x="363334" y="266700"/>
                </a:lnTo>
                <a:lnTo>
                  <a:pt x="359689" y="266700"/>
                </a:lnTo>
                <a:lnTo>
                  <a:pt x="342318" y="292100"/>
                </a:lnTo>
                <a:lnTo>
                  <a:pt x="298751" y="317500"/>
                </a:lnTo>
                <a:lnTo>
                  <a:pt x="281216" y="330200"/>
                </a:lnTo>
                <a:lnTo>
                  <a:pt x="265796" y="342900"/>
                </a:lnTo>
                <a:lnTo>
                  <a:pt x="252560" y="355600"/>
                </a:lnTo>
                <a:lnTo>
                  <a:pt x="240202" y="381000"/>
                </a:lnTo>
                <a:lnTo>
                  <a:pt x="227418" y="393700"/>
                </a:lnTo>
                <a:lnTo>
                  <a:pt x="216648" y="406400"/>
                </a:lnTo>
                <a:lnTo>
                  <a:pt x="202771" y="431800"/>
                </a:lnTo>
                <a:lnTo>
                  <a:pt x="188660" y="444500"/>
                </a:lnTo>
                <a:lnTo>
                  <a:pt x="177190" y="457200"/>
                </a:lnTo>
                <a:lnTo>
                  <a:pt x="175501" y="469900"/>
                </a:lnTo>
                <a:lnTo>
                  <a:pt x="176860" y="469900"/>
                </a:lnTo>
                <a:lnTo>
                  <a:pt x="180187" y="482600"/>
                </a:lnTo>
                <a:lnTo>
                  <a:pt x="183618" y="495300"/>
                </a:lnTo>
                <a:lnTo>
                  <a:pt x="190058" y="520700"/>
                </a:lnTo>
                <a:lnTo>
                  <a:pt x="198132" y="546100"/>
                </a:lnTo>
                <a:lnTo>
                  <a:pt x="206463" y="558800"/>
                </a:lnTo>
                <a:lnTo>
                  <a:pt x="207407" y="571500"/>
                </a:lnTo>
                <a:lnTo>
                  <a:pt x="211300" y="571500"/>
                </a:lnTo>
                <a:lnTo>
                  <a:pt x="207772" y="584200"/>
                </a:lnTo>
                <a:lnTo>
                  <a:pt x="463840" y="584200"/>
                </a:lnTo>
                <a:lnTo>
                  <a:pt x="473240" y="571500"/>
                </a:lnTo>
                <a:lnTo>
                  <a:pt x="492848" y="546100"/>
                </a:lnTo>
                <a:lnTo>
                  <a:pt x="512927" y="520700"/>
                </a:lnTo>
                <a:lnTo>
                  <a:pt x="528396" y="495300"/>
                </a:lnTo>
                <a:lnTo>
                  <a:pt x="545522" y="482600"/>
                </a:lnTo>
                <a:lnTo>
                  <a:pt x="562962" y="469900"/>
                </a:lnTo>
                <a:lnTo>
                  <a:pt x="579374" y="444500"/>
                </a:lnTo>
                <a:lnTo>
                  <a:pt x="588695" y="444500"/>
                </a:lnTo>
                <a:lnTo>
                  <a:pt x="595566" y="437642"/>
                </a:lnTo>
                <a:lnTo>
                  <a:pt x="600233" y="431800"/>
                </a:lnTo>
                <a:lnTo>
                  <a:pt x="610502" y="419100"/>
                </a:lnTo>
                <a:lnTo>
                  <a:pt x="621588" y="406400"/>
                </a:lnTo>
                <a:lnTo>
                  <a:pt x="640219" y="393700"/>
                </a:lnTo>
                <a:lnTo>
                  <a:pt x="1051725" y="393700"/>
                </a:lnTo>
                <a:lnTo>
                  <a:pt x="1068997" y="381000"/>
                </a:lnTo>
                <a:lnTo>
                  <a:pt x="1085757" y="368300"/>
                </a:lnTo>
                <a:lnTo>
                  <a:pt x="1101884" y="355600"/>
                </a:lnTo>
                <a:lnTo>
                  <a:pt x="1117257" y="330200"/>
                </a:lnTo>
                <a:lnTo>
                  <a:pt x="1123213" y="330200"/>
                </a:lnTo>
                <a:lnTo>
                  <a:pt x="1128369" y="317500"/>
                </a:lnTo>
                <a:lnTo>
                  <a:pt x="1133773" y="317500"/>
                </a:lnTo>
                <a:lnTo>
                  <a:pt x="1140472" y="304800"/>
                </a:lnTo>
                <a:lnTo>
                  <a:pt x="1146315" y="292100"/>
                </a:lnTo>
                <a:lnTo>
                  <a:pt x="1152734" y="279400"/>
                </a:lnTo>
                <a:lnTo>
                  <a:pt x="388888" y="279400"/>
                </a:lnTo>
                <a:lnTo>
                  <a:pt x="383735" y="266700"/>
                </a:lnTo>
                <a:lnTo>
                  <a:pt x="379760" y="254000"/>
                </a:lnTo>
                <a:close/>
              </a:path>
              <a:path w="1165225" h="1574800">
                <a:moveTo>
                  <a:pt x="129667" y="508000"/>
                </a:moveTo>
                <a:lnTo>
                  <a:pt x="127660" y="520700"/>
                </a:lnTo>
                <a:lnTo>
                  <a:pt x="133324" y="520700"/>
                </a:lnTo>
                <a:lnTo>
                  <a:pt x="129667" y="508000"/>
                </a:lnTo>
                <a:close/>
              </a:path>
              <a:path w="1165225" h="1574800">
                <a:moveTo>
                  <a:pt x="1051725" y="393700"/>
                </a:moveTo>
                <a:lnTo>
                  <a:pt x="640219" y="393700"/>
                </a:lnTo>
                <a:lnTo>
                  <a:pt x="628616" y="406400"/>
                </a:lnTo>
                <a:lnTo>
                  <a:pt x="615205" y="419100"/>
                </a:lnTo>
                <a:lnTo>
                  <a:pt x="601420" y="431800"/>
                </a:lnTo>
                <a:lnTo>
                  <a:pt x="595566" y="437642"/>
                </a:lnTo>
                <a:lnTo>
                  <a:pt x="590088" y="444500"/>
                </a:lnTo>
                <a:lnTo>
                  <a:pt x="902195" y="444500"/>
                </a:lnTo>
                <a:lnTo>
                  <a:pt x="900569" y="431800"/>
                </a:lnTo>
                <a:lnTo>
                  <a:pt x="999393" y="431800"/>
                </a:lnTo>
                <a:lnTo>
                  <a:pt x="1017257" y="419100"/>
                </a:lnTo>
                <a:lnTo>
                  <a:pt x="1034740" y="406400"/>
                </a:lnTo>
                <a:lnTo>
                  <a:pt x="1051725" y="393700"/>
                </a:lnTo>
                <a:close/>
              </a:path>
              <a:path w="1165225" h="1574800">
                <a:moveTo>
                  <a:pt x="999393" y="431800"/>
                </a:moveTo>
                <a:lnTo>
                  <a:pt x="926238" y="431800"/>
                </a:lnTo>
                <a:lnTo>
                  <a:pt x="943837" y="444500"/>
                </a:lnTo>
                <a:lnTo>
                  <a:pt x="981265" y="444500"/>
                </a:lnTo>
                <a:lnTo>
                  <a:pt x="999393" y="431800"/>
                </a:lnTo>
                <a:close/>
              </a:path>
              <a:path w="1165225" h="1574800">
                <a:moveTo>
                  <a:pt x="644880" y="76200"/>
                </a:moveTo>
                <a:lnTo>
                  <a:pt x="627360" y="76200"/>
                </a:lnTo>
                <a:lnTo>
                  <a:pt x="618572" y="88900"/>
                </a:lnTo>
                <a:lnTo>
                  <a:pt x="600671" y="88900"/>
                </a:lnTo>
                <a:lnTo>
                  <a:pt x="559189" y="114300"/>
                </a:lnTo>
                <a:lnTo>
                  <a:pt x="518560" y="139700"/>
                </a:lnTo>
                <a:lnTo>
                  <a:pt x="478828" y="165100"/>
                </a:lnTo>
                <a:lnTo>
                  <a:pt x="440034" y="190500"/>
                </a:lnTo>
                <a:lnTo>
                  <a:pt x="402221" y="215900"/>
                </a:lnTo>
                <a:lnTo>
                  <a:pt x="399224" y="215900"/>
                </a:lnTo>
                <a:lnTo>
                  <a:pt x="401548" y="228600"/>
                </a:lnTo>
                <a:lnTo>
                  <a:pt x="401343" y="241300"/>
                </a:lnTo>
                <a:lnTo>
                  <a:pt x="401840" y="254000"/>
                </a:lnTo>
                <a:lnTo>
                  <a:pt x="401023" y="266700"/>
                </a:lnTo>
                <a:lnTo>
                  <a:pt x="396875" y="279400"/>
                </a:lnTo>
                <a:lnTo>
                  <a:pt x="1152734" y="279400"/>
                </a:lnTo>
                <a:lnTo>
                  <a:pt x="1158096" y="266700"/>
                </a:lnTo>
                <a:lnTo>
                  <a:pt x="1160767" y="254000"/>
                </a:lnTo>
                <a:lnTo>
                  <a:pt x="1163907" y="241300"/>
                </a:lnTo>
                <a:lnTo>
                  <a:pt x="1164650" y="228600"/>
                </a:lnTo>
                <a:lnTo>
                  <a:pt x="1163789" y="190500"/>
                </a:lnTo>
                <a:lnTo>
                  <a:pt x="1162152" y="177800"/>
                </a:lnTo>
                <a:lnTo>
                  <a:pt x="1158819" y="152400"/>
                </a:lnTo>
                <a:lnTo>
                  <a:pt x="658241" y="152400"/>
                </a:lnTo>
                <a:lnTo>
                  <a:pt x="653348" y="139700"/>
                </a:lnTo>
                <a:lnTo>
                  <a:pt x="650535" y="114300"/>
                </a:lnTo>
                <a:lnTo>
                  <a:pt x="648736" y="101600"/>
                </a:lnTo>
                <a:lnTo>
                  <a:pt x="646887" y="88900"/>
                </a:lnTo>
                <a:lnTo>
                  <a:pt x="644880" y="76200"/>
                </a:lnTo>
                <a:close/>
              </a:path>
              <a:path w="1165225" h="1574800">
                <a:moveTo>
                  <a:pt x="996848" y="0"/>
                </a:moveTo>
                <a:lnTo>
                  <a:pt x="873261" y="0"/>
                </a:lnTo>
                <a:lnTo>
                  <a:pt x="839060" y="12700"/>
                </a:lnTo>
                <a:lnTo>
                  <a:pt x="805426" y="12700"/>
                </a:lnTo>
                <a:lnTo>
                  <a:pt x="772566" y="25400"/>
                </a:lnTo>
                <a:lnTo>
                  <a:pt x="747179" y="25400"/>
                </a:lnTo>
                <a:lnTo>
                  <a:pt x="734561" y="38100"/>
                </a:lnTo>
                <a:lnTo>
                  <a:pt x="712685" y="38100"/>
                </a:lnTo>
                <a:lnTo>
                  <a:pt x="709396" y="50800"/>
                </a:lnTo>
                <a:lnTo>
                  <a:pt x="701382" y="50800"/>
                </a:lnTo>
                <a:lnTo>
                  <a:pt x="690591" y="63500"/>
                </a:lnTo>
                <a:lnTo>
                  <a:pt x="683642" y="76200"/>
                </a:lnTo>
                <a:lnTo>
                  <a:pt x="679010" y="101600"/>
                </a:lnTo>
                <a:lnTo>
                  <a:pt x="675170" y="114300"/>
                </a:lnTo>
                <a:lnTo>
                  <a:pt x="672254" y="127000"/>
                </a:lnTo>
                <a:lnTo>
                  <a:pt x="669758" y="139700"/>
                </a:lnTo>
                <a:lnTo>
                  <a:pt x="666631" y="139700"/>
                </a:lnTo>
                <a:lnTo>
                  <a:pt x="661822" y="152400"/>
                </a:lnTo>
                <a:lnTo>
                  <a:pt x="1158819" y="152400"/>
                </a:lnTo>
                <a:lnTo>
                  <a:pt x="1153811" y="139700"/>
                </a:lnTo>
                <a:lnTo>
                  <a:pt x="1147152" y="127000"/>
                </a:lnTo>
                <a:lnTo>
                  <a:pt x="1135067" y="101600"/>
                </a:lnTo>
                <a:lnTo>
                  <a:pt x="1123227" y="88900"/>
                </a:lnTo>
                <a:lnTo>
                  <a:pt x="1110142" y="63500"/>
                </a:lnTo>
                <a:lnTo>
                  <a:pt x="1094320" y="50800"/>
                </a:lnTo>
                <a:lnTo>
                  <a:pt x="1072734" y="38100"/>
                </a:lnTo>
                <a:lnTo>
                  <a:pt x="1048837" y="25400"/>
                </a:lnTo>
                <a:lnTo>
                  <a:pt x="1023313" y="12700"/>
                </a:lnTo>
                <a:lnTo>
                  <a:pt x="996848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48464" y="8728550"/>
            <a:ext cx="1165225" cy="1574800"/>
          </a:xfrm>
          <a:custGeom>
            <a:avLst/>
            <a:gdLst/>
            <a:ahLst/>
            <a:cxnLst/>
            <a:rect l="l" t="t" r="r" b="b"/>
            <a:pathLst>
              <a:path w="1165225" h="1574800">
                <a:moveTo>
                  <a:pt x="252653" y="1193799"/>
                </a:moveTo>
                <a:lnTo>
                  <a:pt x="210096" y="1193799"/>
                </a:lnTo>
                <a:lnTo>
                  <a:pt x="210781" y="1206499"/>
                </a:lnTo>
                <a:lnTo>
                  <a:pt x="208020" y="1219199"/>
                </a:lnTo>
                <a:lnTo>
                  <a:pt x="206265" y="1231899"/>
                </a:lnTo>
                <a:lnTo>
                  <a:pt x="204765" y="1257299"/>
                </a:lnTo>
                <a:lnTo>
                  <a:pt x="202768" y="1269999"/>
                </a:lnTo>
                <a:lnTo>
                  <a:pt x="197590" y="1320799"/>
                </a:lnTo>
                <a:lnTo>
                  <a:pt x="192667" y="1371599"/>
                </a:lnTo>
                <a:lnTo>
                  <a:pt x="187775" y="1422399"/>
                </a:lnTo>
                <a:lnTo>
                  <a:pt x="182691" y="1473199"/>
                </a:lnTo>
                <a:lnTo>
                  <a:pt x="177190" y="1523999"/>
                </a:lnTo>
                <a:lnTo>
                  <a:pt x="175421" y="1536699"/>
                </a:lnTo>
                <a:lnTo>
                  <a:pt x="175763" y="1549399"/>
                </a:lnTo>
                <a:lnTo>
                  <a:pt x="176974" y="1562099"/>
                </a:lnTo>
                <a:lnTo>
                  <a:pt x="177812" y="1574799"/>
                </a:lnTo>
                <a:lnTo>
                  <a:pt x="192112" y="1574799"/>
                </a:lnTo>
                <a:lnTo>
                  <a:pt x="195924" y="1536699"/>
                </a:lnTo>
                <a:lnTo>
                  <a:pt x="201071" y="1485899"/>
                </a:lnTo>
                <a:lnTo>
                  <a:pt x="206405" y="1447799"/>
                </a:lnTo>
                <a:lnTo>
                  <a:pt x="210781" y="1396999"/>
                </a:lnTo>
                <a:lnTo>
                  <a:pt x="213900" y="1371599"/>
                </a:lnTo>
                <a:lnTo>
                  <a:pt x="216941" y="1346199"/>
                </a:lnTo>
                <a:lnTo>
                  <a:pt x="220801" y="1308099"/>
                </a:lnTo>
                <a:lnTo>
                  <a:pt x="226377" y="1282699"/>
                </a:lnTo>
                <a:lnTo>
                  <a:pt x="229811" y="1257299"/>
                </a:lnTo>
                <a:lnTo>
                  <a:pt x="234010" y="1231899"/>
                </a:lnTo>
                <a:lnTo>
                  <a:pt x="240961" y="1219199"/>
                </a:lnTo>
                <a:lnTo>
                  <a:pt x="252653" y="1193799"/>
                </a:lnTo>
                <a:close/>
              </a:path>
              <a:path w="1165225" h="1574800">
                <a:moveTo>
                  <a:pt x="424672" y="1193799"/>
                </a:moveTo>
                <a:lnTo>
                  <a:pt x="263093" y="1193799"/>
                </a:lnTo>
                <a:lnTo>
                  <a:pt x="273167" y="1206499"/>
                </a:lnTo>
                <a:lnTo>
                  <a:pt x="423824" y="1206499"/>
                </a:lnTo>
                <a:lnTo>
                  <a:pt x="424672" y="1193799"/>
                </a:lnTo>
                <a:close/>
              </a:path>
              <a:path w="1165225" h="1574800">
                <a:moveTo>
                  <a:pt x="411835" y="1181099"/>
                </a:moveTo>
                <a:lnTo>
                  <a:pt x="211429" y="1181099"/>
                </a:lnTo>
                <a:lnTo>
                  <a:pt x="209105" y="1193799"/>
                </a:lnTo>
                <a:lnTo>
                  <a:pt x="411835" y="1193799"/>
                </a:lnTo>
                <a:lnTo>
                  <a:pt x="411835" y="1181099"/>
                </a:lnTo>
                <a:close/>
              </a:path>
              <a:path w="1165225" h="1574800">
                <a:moveTo>
                  <a:pt x="60397" y="1041399"/>
                </a:moveTo>
                <a:lnTo>
                  <a:pt x="53200" y="1041399"/>
                </a:lnTo>
                <a:lnTo>
                  <a:pt x="80447" y="1079499"/>
                </a:lnTo>
                <a:lnTo>
                  <a:pt x="110659" y="1104899"/>
                </a:lnTo>
                <a:lnTo>
                  <a:pt x="143556" y="1130299"/>
                </a:lnTo>
                <a:lnTo>
                  <a:pt x="178854" y="1155699"/>
                </a:lnTo>
                <a:lnTo>
                  <a:pt x="187867" y="1168399"/>
                </a:lnTo>
                <a:lnTo>
                  <a:pt x="197127" y="1168399"/>
                </a:lnTo>
                <a:lnTo>
                  <a:pt x="205394" y="1181099"/>
                </a:lnTo>
                <a:lnTo>
                  <a:pt x="420166" y="1181099"/>
                </a:lnTo>
                <a:lnTo>
                  <a:pt x="507914" y="1155699"/>
                </a:lnTo>
                <a:lnTo>
                  <a:pt x="549086" y="1142999"/>
                </a:lnTo>
                <a:lnTo>
                  <a:pt x="568402" y="1130299"/>
                </a:lnTo>
                <a:lnTo>
                  <a:pt x="480682" y="1130299"/>
                </a:lnTo>
                <a:lnTo>
                  <a:pt x="553641" y="1092199"/>
                </a:lnTo>
                <a:lnTo>
                  <a:pt x="576719" y="1079499"/>
                </a:lnTo>
                <a:lnTo>
                  <a:pt x="587048" y="1079499"/>
                </a:lnTo>
                <a:lnTo>
                  <a:pt x="596541" y="1066799"/>
                </a:lnTo>
                <a:lnTo>
                  <a:pt x="239344" y="1066799"/>
                </a:lnTo>
                <a:lnTo>
                  <a:pt x="239709" y="1054099"/>
                </a:lnTo>
                <a:lnTo>
                  <a:pt x="66617" y="1054099"/>
                </a:lnTo>
                <a:lnTo>
                  <a:pt x="60397" y="1041399"/>
                </a:lnTo>
                <a:close/>
              </a:path>
              <a:path w="1165225" h="1574800">
                <a:moveTo>
                  <a:pt x="593712" y="1104899"/>
                </a:moveTo>
                <a:lnTo>
                  <a:pt x="588695" y="1104899"/>
                </a:lnTo>
                <a:lnTo>
                  <a:pt x="563105" y="1117599"/>
                </a:lnTo>
                <a:lnTo>
                  <a:pt x="538081" y="1130299"/>
                </a:lnTo>
                <a:lnTo>
                  <a:pt x="568402" y="1130299"/>
                </a:lnTo>
                <a:lnTo>
                  <a:pt x="587717" y="1117599"/>
                </a:lnTo>
                <a:lnTo>
                  <a:pt x="587375" y="1117599"/>
                </a:lnTo>
                <a:lnTo>
                  <a:pt x="593712" y="1104899"/>
                </a:lnTo>
                <a:close/>
              </a:path>
              <a:path w="1165225" h="1574800">
                <a:moveTo>
                  <a:pt x="595566" y="437642"/>
                </a:moveTo>
                <a:lnTo>
                  <a:pt x="588695" y="444499"/>
                </a:lnTo>
                <a:lnTo>
                  <a:pt x="555607" y="495299"/>
                </a:lnTo>
                <a:lnTo>
                  <a:pt x="523155" y="533399"/>
                </a:lnTo>
                <a:lnTo>
                  <a:pt x="491656" y="571499"/>
                </a:lnTo>
                <a:lnTo>
                  <a:pt x="461428" y="609599"/>
                </a:lnTo>
                <a:lnTo>
                  <a:pt x="432790" y="660399"/>
                </a:lnTo>
                <a:lnTo>
                  <a:pt x="421596" y="673099"/>
                </a:lnTo>
                <a:lnTo>
                  <a:pt x="412237" y="698499"/>
                </a:lnTo>
                <a:lnTo>
                  <a:pt x="402184" y="711199"/>
                </a:lnTo>
                <a:lnTo>
                  <a:pt x="388912" y="736599"/>
                </a:lnTo>
                <a:lnTo>
                  <a:pt x="373388" y="761999"/>
                </a:lnTo>
                <a:lnTo>
                  <a:pt x="359386" y="800099"/>
                </a:lnTo>
                <a:lnTo>
                  <a:pt x="345690" y="825499"/>
                </a:lnTo>
                <a:lnTo>
                  <a:pt x="331089" y="863599"/>
                </a:lnTo>
                <a:lnTo>
                  <a:pt x="310341" y="914399"/>
                </a:lnTo>
                <a:lnTo>
                  <a:pt x="300265" y="939799"/>
                </a:lnTo>
                <a:lnTo>
                  <a:pt x="290842" y="965199"/>
                </a:lnTo>
                <a:lnTo>
                  <a:pt x="283161" y="990599"/>
                </a:lnTo>
                <a:lnTo>
                  <a:pt x="267307" y="1041399"/>
                </a:lnTo>
                <a:lnTo>
                  <a:pt x="259626" y="1066799"/>
                </a:lnTo>
                <a:lnTo>
                  <a:pt x="596541" y="1066799"/>
                </a:lnTo>
                <a:lnTo>
                  <a:pt x="605848" y="1054099"/>
                </a:lnTo>
                <a:lnTo>
                  <a:pt x="615619" y="1054099"/>
                </a:lnTo>
                <a:lnTo>
                  <a:pt x="625298" y="1041399"/>
                </a:lnTo>
                <a:lnTo>
                  <a:pt x="634439" y="1028699"/>
                </a:lnTo>
                <a:lnTo>
                  <a:pt x="640149" y="1015999"/>
                </a:lnTo>
                <a:lnTo>
                  <a:pt x="639533" y="1003299"/>
                </a:lnTo>
                <a:lnTo>
                  <a:pt x="668592" y="977899"/>
                </a:lnTo>
                <a:lnTo>
                  <a:pt x="690703" y="939799"/>
                </a:lnTo>
                <a:lnTo>
                  <a:pt x="707769" y="914399"/>
                </a:lnTo>
                <a:lnTo>
                  <a:pt x="721690" y="876299"/>
                </a:lnTo>
                <a:lnTo>
                  <a:pt x="724716" y="863599"/>
                </a:lnTo>
                <a:lnTo>
                  <a:pt x="727710" y="863599"/>
                </a:lnTo>
                <a:lnTo>
                  <a:pt x="728855" y="850899"/>
                </a:lnTo>
                <a:lnTo>
                  <a:pt x="726338" y="838199"/>
                </a:lnTo>
                <a:lnTo>
                  <a:pt x="702076" y="838199"/>
                </a:lnTo>
                <a:lnTo>
                  <a:pt x="694778" y="825499"/>
                </a:lnTo>
                <a:lnTo>
                  <a:pt x="750214" y="825499"/>
                </a:lnTo>
                <a:lnTo>
                  <a:pt x="758124" y="812799"/>
                </a:lnTo>
                <a:lnTo>
                  <a:pt x="765063" y="800099"/>
                </a:lnTo>
                <a:lnTo>
                  <a:pt x="769073" y="787399"/>
                </a:lnTo>
                <a:lnTo>
                  <a:pt x="768197" y="787399"/>
                </a:lnTo>
                <a:lnTo>
                  <a:pt x="738117" y="774699"/>
                </a:lnTo>
                <a:lnTo>
                  <a:pt x="706227" y="761999"/>
                </a:lnTo>
                <a:lnTo>
                  <a:pt x="643191" y="761999"/>
                </a:lnTo>
                <a:lnTo>
                  <a:pt x="635558" y="749299"/>
                </a:lnTo>
                <a:lnTo>
                  <a:pt x="622274" y="749299"/>
                </a:lnTo>
                <a:lnTo>
                  <a:pt x="633277" y="736599"/>
                </a:lnTo>
                <a:lnTo>
                  <a:pt x="732816" y="736599"/>
                </a:lnTo>
                <a:lnTo>
                  <a:pt x="752525" y="723899"/>
                </a:lnTo>
                <a:lnTo>
                  <a:pt x="776606" y="685799"/>
                </a:lnTo>
                <a:lnTo>
                  <a:pt x="802852" y="634999"/>
                </a:lnTo>
                <a:lnTo>
                  <a:pt x="831960" y="596899"/>
                </a:lnTo>
                <a:lnTo>
                  <a:pt x="864628" y="546099"/>
                </a:lnTo>
                <a:lnTo>
                  <a:pt x="878943" y="533399"/>
                </a:lnTo>
                <a:lnTo>
                  <a:pt x="892690" y="520699"/>
                </a:lnTo>
                <a:lnTo>
                  <a:pt x="906935" y="507999"/>
                </a:lnTo>
                <a:lnTo>
                  <a:pt x="928803" y="482599"/>
                </a:lnTo>
                <a:lnTo>
                  <a:pt x="934561" y="482599"/>
                </a:lnTo>
                <a:lnTo>
                  <a:pt x="938585" y="469899"/>
                </a:lnTo>
                <a:lnTo>
                  <a:pt x="939444" y="469899"/>
                </a:lnTo>
                <a:lnTo>
                  <a:pt x="935799" y="457199"/>
                </a:lnTo>
                <a:lnTo>
                  <a:pt x="923422" y="457199"/>
                </a:lnTo>
                <a:lnTo>
                  <a:pt x="916813" y="444499"/>
                </a:lnTo>
                <a:lnTo>
                  <a:pt x="590088" y="444499"/>
                </a:lnTo>
                <a:lnTo>
                  <a:pt x="595566" y="437642"/>
                </a:lnTo>
                <a:close/>
              </a:path>
              <a:path w="1165225" h="1574800">
                <a:moveTo>
                  <a:pt x="21640" y="787399"/>
                </a:moveTo>
                <a:lnTo>
                  <a:pt x="18757" y="787399"/>
                </a:lnTo>
                <a:lnTo>
                  <a:pt x="18751" y="800099"/>
                </a:lnTo>
                <a:lnTo>
                  <a:pt x="19441" y="800099"/>
                </a:lnTo>
                <a:lnTo>
                  <a:pt x="20307" y="812799"/>
                </a:lnTo>
                <a:lnTo>
                  <a:pt x="21640" y="812799"/>
                </a:lnTo>
                <a:lnTo>
                  <a:pt x="20307" y="825499"/>
                </a:lnTo>
                <a:lnTo>
                  <a:pt x="27212" y="863599"/>
                </a:lnTo>
                <a:lnTo>
                  <a:pt x="38192" y="888999"/>
                </a:lnTo>
                <a:lnTo>
                  <a:pt x="51357" y="927099"/>
                </a:lnTo>
                <a:lnTo>
                  <a:pt x="64820" y="965199"/>
                </a:lnTo>
                <a:lnTo>
                  <a:pt x="31992" y="965199"/>
                </a:lnTo>
                <a:lnTo>
                  <a:pt x="36414" y="977899"/>
                </a:lnTo>
                <a:lnTo>
                  <a:pt x="41078" y="977899"/>
                </a:lnTo>
                <a:lnTo>
                  <a:pt x="44869" y="990599"/>
                </a:lnTo>
                <a:lnTo>
                  <a:pt x="51794" y="1003299"/>
                </a:lnTo>
                <a:lnTo>
                  <a:pt x="58985" y="1015999"/>
                </a:lnTo>
                <a:lnTo>
                  <a:pt x="66346" y="1028699"/>
                </a:lnTo>
                <a:lnTo>
                  <a:pt x="73787" y="1041399"/>
                </a:lnTo>
                <a:lnTo>
                  <a:pt x="74790" y="1041399"/>
                </a:lnTo>
                <a:lnTo>
                  <a:pt x="83756" y="1054099"/>
                </a:lnTo>
                <a:lnTo>
                  <a:pt x="239709" y="1054099"/>
                </a:lnTo>
                <a:lnTo>
                  <a:pt x="240075" y="1041399"/>
                </a:lnTo>
                <a:lnTo>
                  <a:pt x="245700" y="1015999"/>
                </a:lnTo>
                <a:lnTo>
                  <a:pt x="253878" y="990599"/>
                </a:lnTo>
                <a:lnTo>
                  <a:pt x="262267" y="965199"/>
                </a:lnTo>
                <a:lnTo>
                  <a:pt x="275895" y="914399"/>
                </a:lnTo>
                <a:lnTo>
                  <a:pt x="290953" y="876299"/>
                </a:lnTo>
                <a:lnTo>
                  <a:pt x="61861" y="876299"/>
                </a:lnTo>
                <a:lnTo>
                  <a:pt x="48647" y="850899"/>
                </a:lnTo>
                <a:lnTo>
                  <a:pt x="38246" y="825499"/>
                </a:lnTo>
                <a:lnTo>
                  <a:pt x="29596" y="812799"/>
                </a:lnTo>
                <a:lnTo>
                  <a:pt x="21640" y="787399"/>
                </a:lnTo>
                <a:close/>
              </a:path>
              <a:path w="1165225" h="1574800">
                <a:moveTo>
                  <a:pt x="3009" y="863599"/>
                </a:moveTo>
                <a:lnTo>
                  <a:pt x="0" y="876299"/>
                </a:lnTo>
                <a:lnTo>
                  <a:pt x="4013" y="876299"/>
                </a:lnTo>
                <a:lnTo>
                  <a:pt x="4330" y="888999"/>
                </a:lnTo>
                <a:lnTo>
                  <a:pt x="8499" y="901699"/>
                </a:lnTo>
                <a:lnTo>
                  <a:pt x="14258" y="927099"/>
                </a:lnTo>
                <a:lnTo>
                  <a:pt x="21204" y="939799"/>
                </a:lnTo>
                <a:lnTo>
                  <a:pt x="28930" y="965199"/>
                </a:lnTo>
                <a:lnTo>
                  <a:pt x="59169" y="965199"/>
                </a:lnTo>
                <a:lnTo>
                  <a:pt x="41532" y="939799"/>
                </a:lnTo>
                <a:lnTo>
                  <a:pt x="27870" y="914399"/>
                </a:lnTo>
                <a:lnTo>
                  <a:pt x="15817" y="888999"/>
                </a:lnTo>
                <a:lnTo>
                  <a:pt x="3009" y="863599"/>
                </a:lnTo>
                <a:close/>
              </a:path>
              <a:path w="1165225" h="1574800">
                <a:moveTo>
                  <a:pt x="136613" y="507999"/>
                </a:moveTo>
                <a:lnTo>
                  <a:pt x="133324" y="520699"/>
                </a:lnTo>
                <a:lnTo>
                  <a:pt x="124054" y="520699"/>
                </a:lnTo>
                <a:lnTo>
                  <a:pt x="119584" y="533399"/>
                </a:lnTo>
                <a:lnTo>
                  <a:pt x="115489" y="533399"/>
                </a:lnTo>
                <a:lnTo>
                  <a:pt x="113004" y="546099"/>
                </a:lnTo>
                <a:lnTo>
                  <a:pt x="104460" y="558799"/>
                </a:lnTo>
                <a:lnTo>
                  <a:pt x="95276" y="584199"/>
                </a:lnTo>
                <a:lnTo>
                  <a:pt x="86153" y="609599"/>
                </a:lnTo>
                <a:lnTo>
                  <a:pt x="77787" y="622299"/>
                </a:lnTo>
                <a:lnTo>
                  <a:pt x="74104" y="634999"/>
                </a:lnTo>
                <a:lnTo>
                  <a:pt x="73126" y="634999"/>
                </a:lnTo>
                <a:lnTo>
                  <a:pt x="69456" y="647699"/>
                </a:lnTo>
                <a:lnTo>
                  <a:pt x="61968" y="660399"/>
                </a:lnTo>
                <a:lnTo>
                  <a:pt x="55600" y="685799"/>
                </a:lnTo>
                <a:lnTo>
                  <a:pt x="50603" y="711199"/>
                </a:lnTo>
                <a:lnTo>
                  <a:pt x="47231" y="723899"/>
                </a:lnTo>
                <a:lnTo>
                  <a:pt x="45155" y="761999"/>
                </a:lnTo>
                <a:lnTo>
                  <a:pt x="47667" y="800099"/>
                </a:lnTo>
                <a:lnTo>
                  <a:pt x="54358" y="838199"/>
                </a:lnTo>
                <a:lnTo>
                  <a:pt x="64820" y="876299"/>
                </a:lnTo>
                <a:lnTo>
                  <a:pt x="290953" y="876299"/>
                </a:lnTo>
                <a:lnTo>
                  <a:pt x="307626" y="838199"/>
                </a:lnTo>
                <a:lnTo>
                  <a:pt x="326097" y="800099"/>
                </a:lnTo>
                <a:lnTo>
                  <a:pt x="333417" y="787399"/>
                </a:lnTo>
                <a:lnTo>
                  <a:pt x="342304" y="774699"/>
                </a:lnTo>
                <a:lnTo>
                  <a:pt x="351813" y="749299"/>
                </a:lnTo>
                <a:lnTo>
                  <a:pt x="360997" y="736599"/>
                </a:lnTo>
                <a:lnTo>
                  <a:pt x="378649" y="711199"/>
                </a:lnTo>
                <a:lnTo>
                  <a:pt x="397165" y="673099"/>
                </a:lnTo>
                <a:lnTo>
                  <a:pt x="416545" y="647699"/>
                </a:lnTo>
                <a:lnTo>
                  <a:pt x="436791" y="622299"/>
                </a:lnTo>
                <a:lnTo>
                  <a:pt x="454441" y="596899"/>
                </a:lnTo>
                <a:lnTo>
                  <a:pt x="463840" y="584199"/>
                </a:lnTo>
                <a:lnTo>
                  <a:pt x="207772" y="584199"/>
                </a:lnTo>
                <a:lnTo>
                  <a:pt x="189289" y="558799"/>
                </a:lnTo>
                <a:lnTo>
                  <a:pt x="172896" y="546099"/>
                </a:lnTo>
                <a:lnTo>
                  <a:pt x="157310" y="533399"/>
                </a:lnTo>
                <a:lnTo>
                  <a:pt x="141249" y="520699"/>
                </a:lnTo>
                <a:lnTo>
                  <a:pt x="136613" y="507999"/>
                </a:lnTo>
                <a:close/>
              </a:path>
              <a:path w="1165225" h="1574800">
                <a:moveTo>
                  <a:pt x="379760" y="253999"/>
                </a:moveTo>
                <a:lnTo>
                  <a:pt x="361327" y="253999"/>
                </a:lnTo>
                <a:lnTo>
                  <a:pt x="363334" y="266699"/>
                </a:lnTo>
                <a:lnTo>
                  <a:pt x="359689" y="266699"/>
                </a:lnTo>
                <a:lnTo>
                  <a:pt x="342318" y="292099"/>
                </a:lnTo>
                <a:lnTo>
                  <a:pt x="298751" y="317499"/>
                </a:lnTo>
                <a:lnTo>
                  <a:pt x="281216" y="330199"/>
                </a:lnTo>
                <a:lnTo>
                  <a:pt x="265796" y="342899"/>
                </a:lnTo>
                <a:lnTo>
                  <a:pt x="252560" y="355599"/>
                </a:lnTo>
                <a:lnTo>
                  <a:pt x="240202" y="380999"/>
                </a:lnTo>
                <a:lnTo>
                  <a:pt x="227418" y="393699"/>
                </a:lnTo>
                <a:lnTo>
                  <a:pt x="216648" y="406399"/>
                </a:lnTo>
                <a:lnTo>
                  <a:pt x="202771" y="431799"/>
                </a:lnTo>
                <a:lnTo>
                  <a:pt x="188660" y="444499"/>
                </a:lnTo>
                <a:lnTo>
                  <a:pt x="177190" y="457199"/>
                </a:lnTo>
                <a:lnTo>
                  <a:pt x="175501" y="469899"/>
                </a:lnTo>
                <a:lnTo>
                  <a:pt x="176860" y="469899"/>
                </a:lnTo>
                <a:lnTo>
                  <a:pt x="180187" y="482599"/>
                </a:lnTo>
                <a:lnTo>
                  <a:pt x="183618" y="495299"/>
                </a:lnTo>
                <a:lnTo>
                  <a:pt x="190058" y="520699"/>
                </a:lnTo>
                <a:lnTo>
                  <a:pt x="198132" y="546099"/>
                </a:lnTo>
                <a:lnTo>
                  <a:pt x="206463" y="558799"/>
                </a:lnTo>
                <a:lnTo>
                  <a:pt x="207407" y="571499"/>
                </a:lnTo>
                <a:lnTo>
                  <a:pt x="211300" y="571499"/>
                </a:lnTo>
                <a:lnTo>
                  <a:pt x="207772" y="584199"/>
                </a:lnTo>
                <a:lnTo>
                  <a:pt x="463840" y="584199"/>
                </a:lnTo>
                <a:lnTo>
                  <a:pt x="473240" y="571499"/>
                </a:lnTo>
                <a:lnTo>
                  <a:pt x="492848" y="546099"/>
                </a:lnTo>
                <a:lnTo>
                  <a:pt x="512927" y="520699"/>
                </a:lnTo>
                <a:lnTo>
                  <a:pt x="528396" y="495299"/>
                </a:lnTo>
                <a:lnTo>
                  <a:pt x="545522" y="482599"/>
                </a:lnTo>
                <a:lnTo>
                  <a:pt x="562962" y="469899"/>
                </a:lnTo>
                <a:lnTo>
                  <a:pt x="579374" y="444499"/>
                </a:lnTo>
                <a:lnTo>
                  <a:pt x="588695" y="444499"/>
                </a:lnTo>
                <a:lnTo>
                  <a:pt x="595566" y="437642"/>
                </a:lnTo>
                <a:lnTo>
                  <a:pt x="600233" y="431799"/>
                </a:lnTo>
                <a:lnTo>
                  <a:pt x="610502" y="419099"/>
                </a:lnTo>
                <a:lnTo>
                  <a:pt x="621588" y="406399"/>
                </a:lnTo>
                <a:lnTo>
                  <a:pt x="640219" y="393699"/>
                </a:lnTo>
                <a:lnTo>
                  <a:pt x="1051725" y="393699"/>
                </a:lnTo>
                <a:lnTo>
                  <a:pt x="1068997" y="380999"/>
                </a:lnTo>
                <a:lnTo>
                  <a:pt x="1085757" y="368299"/>
                </a:lnTo>
                <a:lnTo>
                  <a:pt x="1101884" y="355599"/>
                </a:lnTo>
                <a:lnTo>
                  <a:pt x="1117257" y="330199"/>
                </a:lnTo>
                <a:lnTo>
                  <a:pt x="1123213" y="330199"/>
                </a:lnTo>
                <a:lnTo>
                  <a:pt x="1128369" y="317499"/>
                </a:lnTo>
                <a:lnTo>
                  <a:pt x="1133773" y="317499"/>
                </a:lnTo>
                <a:lnTo>
                  <a:pt x="1140472" y="304799"/>
                </a:lnTo>
                <a:lnTo>
                  <a:pt x="1146315" y="292099"/>
                </a:lnTo>
                <a:lnTo>
                  <a:pt x="1152734" y="279399"/>
                </a:lnTo>
                <a:lnTo>
                  <a:pt x="388888" y="279399"/>
                </a:lnTo>
                <a:lnTo>
                  <a:pt x="383735" y="266699"/>
                </a:lnTo>
                <a:lnTo>
                  <a:pt x="379760" y="253999"/>
                </a:lnTo>
                <a:close/>
              </a:path>
              <a:path w="1165225" h="1574800">
                <a:moveTo>
                  <a:pt x="129667" y="507999"/>
                </a:moveTo>
                <a:lnTo>
                  <a:pt x="127660" y="520699"/>
                </a:lnTo>
                <a:lnTo>
                  <a:pt x="133324" y="520699"/>
                </a:lnTo>
                <a:lnTo>
                  <a:pt x="129667" y="507999"/>
                </a:lnTo>
                <a:close/>
              </a:path>
              <a:path w="1165225" h="1574800">
                <a:moveTo>
                  <a:pt x="1051725" y="393699"/>
                </a:moveTo>
                <a:lnTo>
                  <a:pt x="640219" y="393699"/>
                </a:lnTo>
                <a:lnTo>
                  <a:pt x="628616" y="406399"/>
                </a:lnTo>
                <a:lnTo>
                  <a:pt x="615205" y="419099"/>
                </a:lnTo>
                <a:lnTo>
                  <a:pt x="601420" y="431799"/>
                </a:lnTo>
                <a:lnTo>
                  <a:pt x="595566" y="437642"/>
                </a:lnTo>
                <a:lnTo>
                  <a:pt x="590088" y="444499"/>
                </a:lnTo>
                <a:lnTo>
                  <a:pt x="902195" y="444499"/>
                </a:lnTo>
                <a:lnTo>
                  <a:pt x="900569" y="431799"/>
                </a:lnTo>
                <a:lnTo>
                  <a:pt x="999393" y="431799"/>
                </a:lnTo>
                <a:lnTo>
                  <a:pt x="1017257" y="419099"/>
                </a:lnTo>
                <a:lnTo>
                  <a:pt x="1034740" y="406399"/>
                </a:lnTo>
                <a:lnTo>
                  <a:pt x="1051725" y="393699"/>
                </a:lnTo>
                <a:close/>
              </a:path>
              <a:path w="1165225" h="1574800">
                <a:moveTo>
                  <a:pt x="999393" y="431799"/>
                </a:moveTo>
                <a:lnTo>
                  <a:pt x="926238" y="431799"/>
                </a:lnTo>
                <a:lnTo>
                  <a:pt x="943837" y="444499"/>
                </a:lnTo>
                <a:lnTo>
                  <a:pt x="981265" y="444499"/>
                </a:lnTo>
                <a:lnTo>
                  <a:pt x="999393" y="431799"/>
                </a:lnTo>
                <a:close/>
              </a:path>
              <a:path w="1165225" h="1574800">
                <a:moveTo>
                  <a:pt x="644880" y="76199"/>
                </a:moveTo>
                <a:lnTo>
                  <a:pt x="627360" y="76199"/>
                </a:lnTo>
                <a:lnTo>
                  <a:pt x="618572" y="88899"/>
                </a:lnTo>
                <a:lnTo>
                  <a:pt x="600671" y="88899"/>
                </a:lnTo>
                <a:lnTo>
                  <a:pt x="559189" y="114299"/>
                </a:lnTo>
                <a:lnTo>
                  <a:pt x="518560" y="139699"/>
                </a:lnTo>
                <a:lnTo>
                  <a:pt x="478828" y="165099"/>
                </a:lnTo>
                <a:lnTo>
                  <a:pt x="440034" y="190499"/>
                </a:lnTo>
                <a:lnTo>
                  <a:pt x="402221" y="215899"/>
                </a:lnTo>
                <a:lnTo>
                  <a:pt x="399224" y="215899"/>
                </a:lnTo>
                <a:lnTo>
                  <a:pt x="401548" y="228599"/>
                </a:lnTo>
                <a:lnTo>
                  <a:pt x="401343" y="241299"/>
                </a:lnTo>
                <a:lnTo>
                  <a:pt x="401840" y="253999"/>
                </a:lnTo>
                <a:lnTo>
                  <a:pt x="401023" y="266699"/>
                </a:lnTo>
                <a:lnTo>
                  <a:pt x="396875" y="279399"/>
                </a:lnTo>
                <a:lnTo>
                  <a:pt x="1152734" y="279399"/>
                </a:lnTo>
                <a:lnTo>
                  <a:pt x="1158096" y="266699"/>
                </a:lnTo>
                <a:lnTo>
                  <a:pt x="1160767" y="253999"/>
                </a:lnTo>
                <a:lnTo>
                  <a:pt x="1163907" y="241299"/>
                </a:lnTo>
                <a:lnTo>
                  <a:pt x="1164650" y="228599"/>
                </a:lnTo>
                <a:lnTo>
                  <a:pt x="1163789" y="190499"/>
                </a:lnTo>
                <a:lnTo>
                  <a:pt x="1162152" y="177799"/>
                </a:lnTo>
                <a:lnTo>
                  <a:pt x="1158819" y="152399"/>
                </a:lnTo>
                <a:lnTo>
                  <a:pt x="658241" y="152399"/>
                </a:lnTo>
                <a:lnTo>
                  <a:pt x="653348" y="139699"/>
                </a:lnTo>
                <a:lnTo>
                  <a:pt x="650535" y="114299"/>
                </a:lnTo>
                <a:lnTo>
                  <a:pt x="648736" y="101599"/>
                </a:lnTo>
                <a:lnTo>
                  <a:pt x="646887" y="88899"/>
                </a:lnTo>
                <a:lnTo>
                  <a:pt x="644880" y="76199"/>
                </a:lnTo>
                <a:close/>
              </a:path>
              <a:path w="1165225" h="1574800">
                <a:moveTo>
                  <a:pt x="996848" y="0"/>
                </a:moveTo>
                <a:lnTo>
                  <a:pt x="873261" y="0"/>
                </a:lnTo>
                <a:lnTo>
                  <a:pt x="839060" y="12699"/>
                </a:lnTo>
                <a:lnTo>
                  <a:pt x="805426" y="12699"/>
                </a:lnTo>
                <a:lnTo>
                  <a:pt x="772566" y="25399"/>
                </a:lnTo>
                <a:lnTo>
                  <a:pt x="747179" y="25399"/>
                </a:lnTo>
                <a:lnTo>
                  <a:pt x="734561" y="38099"/>
                </a:lnTo>
                <a:lnTo>
                  <a:pt x="712685" y="38099"/>
                </a:lnTo>
                <a:lnTo>
                  <a:pt x="709396" y="50799"/>
                </a:lnTo>
                <a:lnTo>
                  <a:pt x="701382" y="50799"/>
                </a:lnTo>
                <a:lnTo>
                  <a:pt x="690591" y="63499"/>
                </a:lnTo>
                <a:lnTo>
                  <a:pt x="683642" y="76199"/>
                </a:lnTo>
                <a:lnTo>
                  <a:pt x="679010" y="101599"/>
                </a:lnTo>
                <a:lnTo>
                  <a:pt x="675170" y="114299"/>
                </a:lnTo>
                <a:lnTo>
                  <a:pt x="672254" y="126999"/>
                </a:lnTo>
                <a:lnTo>
                  <a:pt x="669758" y="139699"/>
                </a:lnTo>
                <a:lnTo>
                  <a:pt x="666631" y="139699"/>
                </a:lnTo>
                <a:lnTo>
                  <a:pt x="661822" y="152399"/>
                </a:lnTo>
                <a:lnTo>
                  <a:pt x="1158819" y="152399"/>
                </a:lnTo>
                <a:lnTo>
                  <a:pt x="1153811" y="139699"/>
                </a:lnTo>
                <a:lnTo>
                  <a:pt x="1147152" y="126999"/>
                </a:lnTo>
                <a:lnTo>
                  <a:pt x="1135067" y="101599"/>
                </a:lnTo>
                <a:lnTo>
                  <a:pt x="1123227" y="88899"/>
                </a:lnTo>
                <a:lnTo>
                  <a:pt x="1110142" y="63499"/>
                </a:lnTo>
                <a:lnTo>
                  <a:pt x="1094320" y="50799"/>
                </a:lnTo>
                <a:lnTo>
                  <a:pt x="1072734" y="38099"/>
                </a:lnTo>
                <a:lnTo>
                  <a:pt x="1048837" y="25399"/>
                </a:lnTo>
                <a:lnTo>
                  <a:pt x="1023313" y="12699"/>
                </a:lnTo>
                <a:lnTo>
                  <a:pt x="99684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357512" y="4413453"/>
            <a:ext cx="350520" cy="684530"/>
          </a:xfrm>
          <a:custGeom>
            <a:avLst/>
            <a:gdLst/>
            <a:ahLst/>
            <a:cxnLst/>
            <a:rect l="l" t="t" r="r" b="b"/>
            <a:pathLst>
              <a:path w="350520" h="684529">
                <a:moveTo>
                  <a:pt x="350050" y="0"/>
                </a:moveTo>
                <a:lnTo>
                  <a:pt x="0" y="0"/>
                </a:lnTo>
                <a:lnTo>
                  <a:pt x="0" y="683996"/>
                </a:lnTo>
                <a:lnTo>
                  <a:pt x="350050" y="683996"/>
                </a:lnTo>
                <a:lnTo>
                  <a:pt x="350050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2173991" y="4413453"/>
            <a:ext cx="350520" cy="684530"/>
          </a:xfrm>
          <a:custGeom>
            <a:avLst/>
            <a:gdLst/>
            <a:ahLst/>
            <a:cxnLst/>
            <a:rect l="l" t="t" r="r" b="b"/>
            <a:pathLst>
              <a:path w="350520" h="684529">
                <a:moveTo>
                  <a:pt x="350050" y="0"/>
                </a:moveTo>
                <a:lnTo>
                  <a:pt x="0" y="0"/>
                </a:lnTo>
                <a:lnTo>
                  <a:pt x="0" y="683996"/>
                </a:lnTo>
                <a:lnTo>
                  <a:pt x="350050" y="683996"/>
                </a:lnTo>
                <a:lnTo>
                  <a:pt x="350050" y="0"/>
                </a:lnTo>
                <a:close/>
              </a:path>
            </a:pathLst>
          </a:custGeom>
          <a:solidFill>
            <a:srgbClr val="7D7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6" name="object 296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13192386" y="9424257"/>
            <a:ext cx="137706" cy="152831"/>
          </a:xfrm>
          <a:prstGeom prst="rect">
            <a:avLst/>
          </a:prstGeom>
        </p:spPr>
      </p:pic>
      <p:grpSp>
        <p:nvGrpSpPr>
          <p:cNvPr id="297" name="object 297"/>
          <p:cNvGrpSpPr/>
          <p:nvPr/>
        </p:nvGrpSpPr>
        <p:grpSpPr>
          <a:xfrm>
            <a:off x="12921539" y="9447787"/>
            <a:ext cx="533400" cy="378460"/>
            <a:chOff x="12921539" y="9447787"/>
            <a:chExt cx="533400" cy="378460"/>
          </a:xfrm>
        </p:grpSpPr>
        <p:pic>
          <p:nvPicPr>
            <p:cNvPr id="298" name="object 298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2978598" y="9447787"/>
              <a:ext cx="130484" cy="163502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2921539" y="9571939"/>
              <a:ext cx="533400" cy="254000"/>
            </a:xfrm>
            <a:custGeom>
              <a:avLst/>
              <a:gdLst/>
              <a:ahLst/>
              <a:cxnLst/>
              <a:rect l="l" t="t" r="r" b="b"/>
              <a:pathLst>
                <a:path w="533400" h="254000">
                  <a:moveTo>
                    <a:pt x="527408" y="0"/>
                  </a:moveTo>
                  <a:lnTo>
                    <a:pt x="522303" y="1142"/>
                  </a:lnTo>
                  <a:lnTo>
                    <a:pt x="518594" y="812"/>
                  </a:lnTo>
                  <a:lnTo>
                    <a:pt x="513897" y="5396"/>
                  </a:lnTo>
                  <a:lnTo>
                    <a:pt x="511979" y="11061"/>
                  </a:lnTo>
                  <a:lnTo>
                    <a:pt x="511012" y="25806"/>
                  </a:lnTo>
                  <a:lnTo>
                    <a:pt x="510466" y="30962"/>
                  </a:lnTo>
                  <a:lnTo>
                    <a:pt x="507558" y="36106"/>
                  </a:lnTo>
                  <a:lnTo>
                    <a:pt x="503600" y="57602"/>
                  </a:lnTo>
                  <a:lnTo>
                    <a:pt x="501670" y="65665"/>
                  </a:lnTo>
                  <a:lnTo>
                    <a:pt x="499024" y="73609"/>
                  </a:lnTo>
                  <a:lnTo>
                    <a:pt x="495618" y="80594"/>
                  </a:lnTo>
                  <a:lnTo>
                    <a:pt x="491772" y="87037"/>
                  </a:lnTo>
                  <a:lnTo>
                    <a:pt x="488297" y="93574"/>
                  </a:lnTo>
                  <a:lnTo>
                    <a:pt x="486006" y="100837"/>
                  </a:lnTo>
                  <a:lnTo>
                    <a:pt x="476535" y="111449"/>
                  </a:lnTo>
                  <a:lnTo>
                    <a:pt x="468332" y="123086"/>
                  </a:lnTo>
                  <a:lnTo>
                    <a:pt x="416585" y="178374"/>
                  </a:lnTo>
                  <a:lnTo>
                    <a:pt x="375473" y="204170"/>
                  </a:lnTo>
                  <a:lnTo>
                    <a:pt x="328333" y="222575"/>
                  </a:lnTo>
                  <a:lnTo>
                    <a:pt x="275578" y="232348"/>
                  </a:lnTo>
                  <a:lnTo>
                    <a:pt x="217617" y="232244"/>
                  </a:lnTo>
                  <a:lnTo>
                    <a:pt x="170919" y="222427"/>
                  </a:lnTo>
                  <a:lnTo>
                    <a:pt x="128526" y="207314"/>
                  </a:lnTo>
                  <a:lnTo>
                    <a:pt x="86605" y="176984"/>
                  </a:lnTo>
                  <a:lnTo>
                    <a:pt x="54676" y="137718"/>
                  </a:lnTo>
                  <a:lnTo>
                    <a:pt x="51456" y="130899"/>
                  </a:lnTo>
                  <a:lnTo>
                    <a:pt x="47996" y="124315"/>
                  </a:lnTo>
                  <a:lnTo>
                    <a:pt x="40515" y="111645"/>
                  </a:lnTo>
                  <a:lnTo>
                    <a:pt x="38164" y="101196"/>
                  </a:lnTo>
                  <a:lnTo>
                    <a:pt x="29957" y="78145"/>
                  </a:lnTo>
                  <a:lnTo>
                    <a:pt x="26406" y="66052"/>
                  </a:lnTo>
                  <a:lnTo>
                    <a:pt x="23778" y="51358"/>
                  </a:lnTo>
                  <a:lnTo>
                    <a:pt x="21321" y="44910"/>
                  </a:lnTo>
                  <a:lnTo>
                    <a:pt x="16627" y="39941"/>
                  </a:lnTo>
                  <a:lnTo>
                    <a:pt x="9134" y="41122"/>
                  </a:lnTo>
                  <a:lnTo>
                    <a:pt x="4397" y="40449"/>
                  </a:lnTo>
                  <a:lnTo>
                    <a:pt x="1425" y="44284"/>
                  </a:lnTo>
                  <a:lnTo>
                    <a:pt x="0" y="51865"/>
                  </a:lnTo>
                  <a:lnTo>
                    <a:pt x="1623" y="63688"/>
                  </a:lnTo>
                  <a:lnTo>
                    <a:pt x="20424" y="120176"/>
                  </a:lnTo>
                  <a:lnTo>
                    <a:pt x="57966" y="175879"/>
                  </a:lnTo>
                  <a:lnTo>
                    <a:pt x="99771" y="212753"/>
                  </a:lnTo>
                  <a:lnTo>
                    <a:pt x="138354" y="232151"/>
                  </a:lnTo>
                  <a:lnTo>
                    <a:pt x="148669" y="235965"/>
                  </a:lnTo>
                  <a:lnTo>
                    <a:pt x="151120" y="239623"/>
                  </a:lnTo>
                  <a:lnTo>
                    <a:pt x="158638" y="242481"/>
                  </a:lnTo>
                  <a:lnTo>
                    <a:pt x="163617" y="241922"/>
                  </a:lnTo>
                  <a:lnTo>
                    <a:pt x="171783" y="244347"/>
                  </a:lnTo>
                  <a:lnTo>
                    <a:pt x="175199" y="247738"/>
                  </a:lnTo>
                  <a:lnTo>
                    <a:pt x="178552" y="248577"/>
                  </a:lnTo>
                  <a:lnTo>
                    <a:pt x="203726" y="252331"/>
                  </a:lnTo>
                  <a:lnTo>
                    <a:pt x="227828" y="252863"/>
                  </a:lnTo>
                  <a:lnTo>
                    <a:pt x="250368" y="252595"/>
                  </a:lnTo>
                  <a:lnTo>
                    <a:pt x="270855" y="253949"/>
                  </a:lnTo>
                  <a:lnTo>
                    <a:pt x="313480" y="247837"/>
                  </a:lnTo>
                  <a:lnTo>
                    <a:pt x="352389" y="238734"/>
                  </a:lnTo>
                  <a:lnTo>
                    <a:pt x="393639" y="218147"/>
                  </a:lnTo>
                  <a:lnTo>
                    <a:pt x="422837" y="199881"/>
                  </a:lnTo>
                  <a:lnTo>
                    <a:pt x="432755" y="194182"/>
                  </a:lnTo>
                  <a:lnTo>
                    <a:pt x="471603" y="154869"/>
                  </a:lnTo>
                  <a:lnTo>
                    <a:pt x="504418" y="108597"/>
                  </a:lnTo>
                  <a:lnTo>
                    <a:pt x="530056" y="37539"/>
                  </a:lnTo>
                  <a:lnTo>
                    <a:pt x="532910" y="19491"/>
                  </a:lnTo>
                  <a:lnTo>
                    <a:pt x="529440" y="1917"/>
                  </a:lnTo>
                  <a:lnTo>
                    <a:pt x="52740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0" name="object 300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13950798" y="9682033"/>
            <a:ext cx="66028" cy="101508"/>
          </a:xfrm>
          <a:prstGeom prst="rect">
            <a:avLst/>
          </a:prstGeom>
        </p:spPr>
      </p:pic>
      <p:sp>
        <p:nvSpPr>
          <p:cNvPr id="301" name="object 301"/>
          <p:cNvSpPr/>
          <p:nvPr/>
        </p:nvSpPr>
        <p:spPr>
          <a:xfrm>
            <a:off x="13880199" y="9712909"/>
            <a:ext cx="313055" cy="209550"/>
          </a:xfrm>
          <a:custGeom>
            <a:avLst/>
            <a:gdLst/>
            <a:ahLst/>
            <a:cxnLst/>
            <a:rect l="l" t="t" r="r" b="b"/>
            <a:pathLst>
              <a:path w="313055" h="209550">
                <a:moveTo>
                  <a:pt x="267538" y="38620"/>
                </a:moveTo>
                <a:lnTo>
                  <a:pt x="263550" y="10121"/>
                </a:lnTo>
                <a:lnTo>
                  <a:pt x="243332" y="0"/>
                </a:lnTo>
                <a:lnTo>
                  <a:pt x="225831" y="9690"/>
                </a:lnTo>
                <a:lnTo>
                  <a:pt x="212496" y="29832"/>
                </a:lnTo>
                <a:lnTo>
                  <a:pt x="204812" y="54622"/>
                </a:lnTo>
                <a:lnTo>
                  <a:pt x="204216" y="78257"/>
                </a:lnTo>
                <a:lnTo>
                  <a:pt x="210185" y="91147"/>
                </a:lnTo>
                <a:lnTo>
                  <a:pt x="221183" y="98044"/>
                </a:lnTo>
                <a:lnTo>
                  <a:pt x="234569" y="98590"/>
                </a:lnTo>
                <a:lnTo>
                  <a:pt x="247675" y="92392"/>
                </a:lnTo>
                <a:lnTo>
                  <a:pt x="260515" y="70891"/>
                </a:lnTo>
                <a:lnTo>
                  <a:pt x="267538" y="38620"/>
                </a:lnTo>
                <a:close/>
              </a:path>
              <a:path w="313055" h="209550">
                <a:moveTo>
                  <a:pt x="312877" y="124993"/>
                </a:moveTo>
                <a:lnTo>
                  <a:pt x="312140" y="120002"/>
                </a:lnTo>
                <a:lnTo>
                  <a:pt x="304050" y="115836"/>
                </a:lnTo>
                <a:lnTo>
                  <a:pt x="291477" y="117081"/>
                </a:lnTo>
                <a:lnTo>
                  <a:pt x="289496" y="127800"/>
                </a:lnTo>
                <a:lnTo>
                  <a:pt x="284657" y="133654"/>
                </a:lnTo>
                <a:lnTo>
                  <a:pt x="253098" y="161899"/>
                </a:lnTo>
                <a:lnTo>
                  <a:pt x="191833" y="187020"/>
                </a:lnTo>
                <a:lnTo>
                  <a:pt x="156540" y="190398"/>
                </a:lnTo>
                <a:lnTo>
                  <a:pt x="120548" y="185851"/>
                </a:lnTo>
                <a:lnTo>
                  <a:pt x="85801" y="169519"/>
                </a:lnTo>
                <a:lnTo>
                  <a:pt x="36842" y="126060"/>
                </a:lnTo>
                <a:lnTo>
                  <a:pt x="20637" y="52146"/>
                </a:lnTo>
                <a:lnTo>
                  <a:pt x="15900" y="44970"/>
                </a:lnTo>
                <a:lnTo>
                  <a:pt x="5499" y="44284"/>
                </a:lnTo>
                <a:lnTo>
                  <a:pt x="0" y="55410"/>
                </a:lnTo>
                <a:lnTo>
                  <a:pt x="3098" y="65227"/>
                </a:lnTo>
                <a:lnTo>
                  <a:pt x="3251" y="73914"/>
                </a:lnTo>
                <a:lnTo>
                  <a:pt x="12255" y="121526"/>
                </a:lnTo>
                <a:lnTo>
                  <a:pt x="32562" y="159715"/>
                </a:lnTo>
                <a:lnTo>
                  <a:pt x="75996" y="192290"/>
                </a:lnTo>
                <a:lnTo>
                  <a:pt x="86550" y="195135"/>
                </a:lnTo>
                <a:lnTo>
                  <a:pt x="106680" y="203187"/>
                </a:lnTo>
                <a:lnTo>
                  <a:pt x="117297" y="206438"/>
                </a:lnTo>
                <a:lnTo>
                  <a:pt x="138176" y="209321"/>
                </a:lnTo>
                <a:lnTo>
                  <a:pt x="159296" y="209473"/>
                </a:lnTo>
                <a:lnTo>
                  <a:pt x="199872" y="207530"/>
                </a:lnTo>
                <a:lnTo>
                  <a:pt x="248259" y="188823"/>
                </a:lnTo>
                <a:lnTo>
                  <a:pt x="286791" y="161899"/>
                </a:lnTo>
                <a:lnTo>
                  <a:pt x="309880" y="132892"/>
                </a:lnTo>
                <a:lnTo>
                  <a:pt x="312877" y="124993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2" name="object 302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13428188" y="10053280"/>
            <a:ext cx="180502" cy="169177"/>
          </a:xfrm>
          <a:prstGeom prst="rect">
            <a:avLst/>
          </a:prstGeom>
        </p:spPr>
      </p:pic>
      <p:grpSp>
        <p:nvGrpSpPr>
          <p:cNvPr id="303" name="object 303"/>
          <p:cNvGrpSpPr/>
          <p:nvPr/>
        </p:nvGrpSpPr>
        <p:grpSpPr>
          <a:xfrm>
            <a:off x="12612565" y="8983863"/>
            <a:ext cx="1981200" cy="1377315"/>
            <a:chOff x="12612565" y="8983863"/>
            <a:chExt cx="1981200" cy="1377315"/>
          </a:xfrm>
        </p:grpSpPr>
        <p:pic>
          <p:nvPicPr>
            <p:cNvPr id="304" name="object 304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4066062" y="10159110"/>
              <a:ext cx="136129" cy="11412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2612560" y="8983865"/>
              <a:ext cx="1981200" cy="1377315"/>
            </a:xfrm>
            <a:custGeom>
              <a:avLst/>
              <a:gdLst/>
              <a:ahLst/>
              <a:cxnLst/>
              <a:rect l="l" t="t" r="r" b="b"/>
              <a:pathLst>
                <a:path w="1981200" h="1377315">
                  <a:moveTo>
                    <a:pt x="1980628" y="482244"/>
                  </a:moveTo>
                  <a:lnTo>
                    <a:pt x="1979752" y="477164"/>
                  </a:lnTo>
                  <a:lnTo>
                    <a:pt x="1979637" y="469544"/>
                  </a:lnTo>
                  <a:lnTo>
                    <a:pt x="1979485" y="465734"/>
                  </a:lnTo>
                  <a:lnTo>
                    <a:pt x="1978329" y="460654"/>
                  </a:lnTo>
                  <a:lnTo>
                    <a:pt x="1978037" y="459384"/>
                  </a:lnTo>
                  <a:lnTo>
                    <a:pt x="1975510" y="453034"/>
                  </a:lnTo>
                  <a:lnTo>
                    <a:pt x="1971141" y="447954"/>
                  </a:lnTo>
                  <a:lnTo>
                    <a:pt x="1967966" y="440334"/>
                  </a:lnTo>
                  <a:lnTo>
                    <a:pt x="1936788" y="422554"/>
                  </a:lnTo>
                  <a:lnTo>
                    <a:pt x="1932749" y="422554"/>
                  </a:lnTo>
                  <a:lnTo>
                    <a:pt x="1928685" y="421284"/>
                  </a:lnTo>
                  <a:lnTo>
                    <a:pt x="1913877" y="421284"/>
                  </a:lnTo>
                  <a:lnTo>
                    <a:pt x="1887486" y="425094"/>
                  </a:lnTo>
                  <a:lnTo>
                    <a:pt x="1874735" y="428904"/>
                  </a:lnTo>
                  <a:lnTo>
                    <a:pt x="1870163" y="430174"/>
                  </a:lnTo>
                  <a:lnTo>
                    <a:pt x="1866099" y="431444"/>
                  </a:lnTo>
                  <a:lnTo>
                    <a:pt x="1863623" y="431444"/>
                  </a:lnTo>
                  <a:lnTo>
                    <a:pt x="1862721" y="433984"/>
                  </a:lnTo>
                  <a:lnTo>
                    <a:pt x="1860689" y="433984"/>
                  </a:lnTo>
                  <a:lnTo>
                    <a:pt x="1856181" y="439064"/>
                  </a:lnTo>
                  <a:lnTo>
                    <a:pt x="1855304" y="445414"/>
                  </a:lnTo>
                  <a:lnTo>
                    <a:pt x="1853946" y="451764"/>
                  </a:lnTo>
                  <a:lnTo>
                    <a:pt x="1852752" y="454304"/>
                  </a:lnTo>
                  <a:lnTo>
                    <a:pt x="1852574" y="458114"/>
                  </a:lnTo>
                  <a:lnTo>
                    <a:pt x="1850491" y="460654"/>
                  </a:lnTo>
                  <a:lnTo>
                    <a:pt x="1849551" y="460654"/>
                  </a:lnTo>
                  <a:lnTo>
                    <a:pt x="1847443" y="455574"/>
                  </a:lnTo>
                  <a:lnTo>
                    <a:pt x="1847443" y="449224"/>
                  </a:lnTo>
                  <a:lnTo>
                    <a:pt x="1846630" y="444144"/>
                  </a:lnTo>
                  <a:lnTo>
                    <a:pt x="1846135" y="442874"/>
                  </a:lnTo>
                  <a:lnTo>
                    <a:pt x="1845043" y="441604"/>
                  </a:lnTo>
                  <a:lnTo>
                    <a:pt x="1844967" y="522884"/>
                  </a:lnTo>
                  <a:lnTo>
                    <a:pt x="1841449" y="527964"/>
                  </a:lnTo>
                  <a:lnTo>
                    <a:pt x="1835708" y="533044"/>
                  </a:lnTo>
                  <a:lnTo>
                    <a:pt x="1831670" y="538124"/>
                  </a:lnTo>
                  <a:lnTo>
                    <a:pt x="1821040" y="550824"/>
                  </a:lnTo>
                  <a:lnTo>
                    <a:pt x="1791538" y="590194"/>
                  </a:lnTo>
                  <a:lnTo>
                    <a:pt x="1785632" y="605434"/>
                  </a:lnTo>
                  <a:lnTo>
                    <a:pt x="1780222" y="611784"/>
                  </a:lnTo>
                  <a:lnTo>
                    <a:pt x="1776222" y="619404"/>
                  </a:lnTo>
                  <a:lnTo>
                    <a:pt x="1772615" y="627024"/>
                  </a:lnTo>
                  <a:lnTo>
                    <a:pt x="1769097" y="634644"/>
                  </a:lnTo>
                  <a:lnTo>
                    <a:pt x="1765338" y="642264"/>
                  </a:lnTo>
                  <a:lnTo>
                    <a:pt x="1759991" y="657504"/>
                  </a:lnTo>
                  <a:lnTo>
                    <a:pt x="1757400" y="665124"/>
                  </a:lnTo>
                  <a:lnTo>
                    <a:pt x="1754974" y="672744"/>
                  </a:lnTo>
                  <a:lnTo>
                    <a:pt x="1753006" y="677824"/>
                  </a:lnTo>
                  <a:lnTo>
                    <a:pt x="1748904" y="690524"/>
                  </a:lnTo>
                  <a:lnTo>
                    <a:pt x="1746910" y="696874"/>
                  </a:lnTo>
                  <a:lnTo>
                    <a:pt x="1742224" y="696874"/>
                  </a:lnTo>
                  <a:lnTo>
                    <a:pt x="1741703" y="695604"/>
                  </a:lnTo>
                  <a:lnTo>
                    <a:pt x="1741779" y="693064"/>
                  </a:lnTo>
                  <a:lnTo>
                    <a:pt x="1741906" y="689254"/>
                  </a:lnTo>
                  <a:lnTo>
                    <a:pt x="1755013" y="648614"/>
                  </a:lnTo>
                  <a:lnTo>
                    <a:pt x="1764055" y="629564"/>
                  </a:lnTo>
                  <a:lnTo>
                    <a:pt x="1766214" y="623214"/>
                  </a:lnTo>
                  <a:lnTo>
                    <a:pt x="1770024" y="618134"/>
                  </a:lnTo>
                  <a:lnTo>
                    <a:pt x="1773059" y="611784"/>
                  </a:lnTo>
                  <a:lnTo>
                    <a:pt x="1777580" y="604164"/>
                  </a:lnTo>
                  <a:lnTo>
                    <a:pt x="1799996" y="571144"/>
                  </a:lnTo>
                  <a:lnTo>
                    <a:pt x="1812175" y="555904"/>
                  </a:lnTo>
                  <a:lnTo>
                    <a:pt x="1817065" y="549554"/>
                  </a:lnTo>
                  <a:lnTo>
                    <a:pt x="1823961" y="543204"/>
                  </a:lnTo>
                  <a:lnTo>
                    <a:pt x="1829269" y="536854"/>
                  </a:lnTo>
                  <a:lnTo>
                    <a:pt x="1833130" y="534314"/>
                  </a:lnTo>
                  <a:lnTo>
                    <a:pt x="1836089" y="530504"/>
                  </a:lnTo>
                  <a:lnTo>
                    <a:pt x="1840153" y="527964"/>
                  </a:lnTo>
                  <a:lnTo>
                    <a:pt x="1844967" y="522884"/>
                  </a:lnTo>
                  <a:lnTo>
                    <a:pt x="1844967" y="441604"/>
                  </a:lnTo>
                  <a:lnTo>
                    <a:pt x="1843925" y="441604"/>
                  </a:lnTo>
                  <a:lnTo>
                    <a:pt x="1840852" y="442874"/>
                  </a:lnTo>
                  <a:lnTo>
                    <a:pt x="1837893" y="444144"/>
                  </a:lnTo>
                  <a:lnTo>
                    <a:pt x="1834769" y="445414"/>
                  </a:lnTo>
                  <a:lnTo>
                    <a:pt x="1821434" y="453034"/>
                  </a:lnTo>
                  <a:lnTo>
                    <a:pt x="1808467" y="460654"/>
                  </a:lnTo>
                  <a:lnTo>
                    <a:pt x="1795868" y="469544"/>
                  </a:lnTo>
                  <a:lnTo>
                    <a:pt x="1783651" y="478434"/>
                  </a:lnTo>
                  <a:lnTo>
                    <a:pt x="1783295" y="478434"/>
                  </a:lnTo>
                  <a:lnTo>
                    <a:pt x="1782876" y="479704"/>
                  </a:lnTo>
                  <a:lnTo>
                    <a:pt x="1783473" y="479704"/>
                  </a:lnTo>
                  <a:lnTo>
                    <a:pt x="1783054" y="483514"/>
                  </a:lnTo>
                  <a:lnTo>
                    <a:pt x="1784515" y="488594"/>
                  </a:lnTo>
                  <a:lnTo>
                    <a:pt x="1782279" y="492404"/>
                  </a:lnTo>
                  <a:lnTo>
                    <a:pt x="1778838" y="493674"/>
                  </a:lnTo>
                  <a:lnTo>
                    <a:pt x="1778533" y="488594"/>
                  </a:lnTo>
                  <a:lnTo>
                    <a:pt x="1776755" y="487324"/>
                  </a:lnTo>
                  <a:lnTo>
                    <a:pt x="1775434" y="486054"/>
                  </a:lnTo>
                  <a:lnTo>
                    <a:pt x="1773110" y="487324"/>
                  </a:lnTo>
                  <a:lnTo>
                    <a:pt x="1773656" y="489864"/>
                  </a:lnTo>
                  <a:lnTo>
                    <a:pt x="1772704" y="491134"/>
                  </a:lnTo>
                  <a:lnTo>
                    <a:pt x="1768233" y="496214"/>
                  </a:lnTo>
                  <a:lnTo>
                    <a:pt x="1762620" y="498754"/>
                  </a:lnTo>
                  <a:lnTo>
                    <a:pt x="1756994" y="502564"/>
                  </a:lnTo>
                  <a:lnTo>
                    <a:pt x="1752473" y="506374"/>
                  </a:lnTo>
                  <a:lnTo>
                    <a:pt x="1746694" y="511454"/>
                  </a:lnTo>
                  <a:lnTo>
                    <a:pt x="1743265" y="517804"/>
                  </a:lnTo>
                  <a:lnTo>
                    <a:pt x="1738630" y="522884"/>
                  </a:lnTo>
                  <a:lnTo>
                    <a:pt x="1735823" y="529234"/>
                  </a:lnTo>
                  <a:lnTo>
                    <a:pt x="1728876" y="534314"/>
                  </a:lnTo>
                  <a:lnTo>
                    <a:pt x="1725701" y="540664"/>
                  </a:lnTo>
                  <a:lnTo>
                    <a:pt x="1725282" y="541934"/>
                  </a:lnTo>
                  <a:lnTo>
                    <a:pt x="1725599" y="544474"/>
                  </a:lnTo>
                  <a:lnTo>
                    <a:pt x="1726476" y="545744"/>
                  </a:lnTo>
                  <a:lnTo>
                    <a:pt x="1726946" y="553364"/>
                  </a:lnTo>
                  <a:lnTo>
                    <a:pt x="1730463" y="559714"/>
                  </a:lnTo>
                  <a:lnTo>
                    <a:pt x="1733245" y="566064"/>
                  </a:lnTo>
                  <a:lnTo>
                    <a:pt x="1732902" y="568604"/>
                  </a:lnTo>
                  <a:lnTo>
                    <a:pt x="1735975" y="569874"/>
                  </a:lnTo>
                  <a:lnTo>
                    <a:pt x="1733562" y="571144"/>
                  </a:lnTo>
                  <a:lnTo>
                    <a:pt x="1726717" y="567334"/>
                  </a:lnTo>
                  <a:lnTo>
                    <a:pt x="1722208" y="559714"/>
                  </a:lnTo>
                  <a:lnTo>
                    <a:pt x="1716481" y="554634"/>
                  </a:lnTo>
                  <a:lnTo>
                    <a:pt x="1712950" y="554634"/>
                  </a:lnTo>
                  <a:lnTo>
                    <a:pt x="1711985" y="557174"/>
                  </a:lnTo>
                  <a:lnTo>
                    <a:pt x="1709585" y="558444"/>
                  </a:lnTo>
                  <a:lnTo>
                    <a:pt x="1709178" y="562254"/>
                  </a:lnTo>
                  <a:lnTo>
                    <a:pt x="1706435" y="568604"/>
                  </a:lnTo>
                  <a:lnTo>
                    <a:pt x="1702765" y="576224"/>
                  </a:lnTo>
                  <a:lnTo>
                    <a:pt x="1700110" y="582574"/>
                  </a:lnTo>
                  <a:lnTo>
                    <a:pt x="1699158" y="583844"/>
                  </a:lnTo>
                  <a:lnTo>
                    <a:pt x="1698917" y="586384"/>
                  </a:lnTo>
                  <a:lnTo>
                    <a:pt x="1698002" y="587654"/>
                  </a:lnTo>
                  <a:lnTo>
                    <a:pt x="1691805" y="620674"/>
                  </a:lnTo>
                  <a:lnTo>
                    <a:pt x="1692363" y="628294"/>
                  </a:lnTo>
                  <a:lnTo>
                    <a:pt x="1694078" y="638454"/>
                  </a:lnTo>
                  <a:lnTo>
                    <a:pt x="1696758" y="647344"/>
                  </a:lnTo>
                  <a:lnTo>
                    <a:pt x="1696504" y="647344"/>
                  </a:lnTo>
                  <a:lnTo>
                    <a:pt x="1696288" y="648614"/>
                  </a:lnTo>
                  <a:lnTo>
                    <a:pt x="1696008" y="648614"/>
                  </a:lnTo>
                  <a:lnTo>
                    <a:pt x="1692605" y="642264"/>
                  </a:lnTo>
                  <a:lnTo>
                    <a:pt x="1689938" y="635914"/>
                  </a:lnTo>
                  <a:lnTo>
                    <a:pt x="1687703" y="629564"/>
                  </a:lnTo>
                  <a:lnTo>
                    <a:pt x="1685645" y="623214"/>
                  </a:lnTo>
                  <a:lnTo>
                    <a:pt x="1685226" y="623214"/>
                  </a:lnTo>
                  <a:lnTo>
                    <a:pt x="1684553" y="625754"/>
                  </a:lnTo>
                  <a:lnTo>
                    <a:pt x="1685302" y="629564"/>
                  </a:lnTo>
                  <a:lnTo>
                    <a:pt x="1685048" y="630834"/>
                  </a:lnTo>
                  <a:lnTo>
                    <a:pt x="1685645" y="632104"/>
                  </a:lnTo>
                  <a:lnTo>
                    <a:pt x="1685302" y="633374"/>
                  </a:lnTo>
                  <a:lnTo>
                    <a:pt x="1687080" y="643534"/>
                  </a:lnTo>
                  <a:lnTo>
                    <a:pt x="1689912" y="652424"/>
                  </a:lnTo>
                  <a:lnTo>
                    <a:pt x="1693291" y="661314"/>
                  </a:lnTo>
                  <a:lnTo>
                    <a:pt x="1696758" y="670204"/>
                  </a:lnTo>
                  <a:lnTo>
                    <a:pt x="1696085" y="671474"/>
                  </a:lnTo>
                  <a:lnTo>
                    <a:pt x="1695297" y="670204"/>
                  </a:lnTo>
                  <a:lnTo>
                    <a:pt x="1690763" y="663854"/>
                  </a:lnTo>
                  <a:lnTo>
                    <a:pt x="1687245" y="657504"/>
                  </a:lnTo>
                  <a:lnTo>
                    <a:pt x="1684147" y="651154"/>
                  </a:lnTo>
                  <a:lnTo>
                    <a:pt x="1680857" y="643534"/>
                  </a:lnTo>
                  <a:lnTo>
                    <a:pt x="1680057" y="646074"/>
                  </a:lnTo>
                  <a:lnTo>
                    <a:pt x="1681111" y="647344"/>
                  </a:lnTo>
                  <a:lnTo>
                    <a:pt x="1681200" y="649884"/>
                  </a:lnTo>
                  <a:lnTo>
                    <a:pt x="1682267" y="656234"/>
                  </a:lnTo>
                  <a:lnTo>
                    <a:pt x="1684782" y="662584"/>
                  </a:lnTo>
                  <a:lnTo>
                    <a:pt x="1687525" y="668934"/>
                  </a:lnTo>
                  <a:lnTo>
                    <a:pt x="1688223" y="671474"/>
                  </a:lnTo>
                  <a:lnTo>
                    <a:pt x="1690611" y="674014"/>
                  </a:lnTo>
                  <a:lnTo>
                    <a:pt x="1691652" y="677824"/>
                  </a:lnTo>
                  <a:lnTo>
                    <a:pt x="1693951" y="681634"/>
                  </a:lnTo>
                  <a:lnTo>
                    <a:pt x="1696504" y="685444"/>
                  </a:lnTo>
                  <a:lnTo>
                    <a:pt x="1699094" y="689254"/>
                  </a:lnTo>
                  <a:lnTo>
                    <a:pt x="1699336" y="690524"/>
                  </a:lnTo>
                  <a:lnTo>
                    <a:pt x="1701673" y="691794"/>
                  </a:lnTo>
                  <a:lnTo>
                    <a:pt x="1700657" y="693064"/>
                  </a:lnTo>
                  <a:lnTo>
                    <a:pt x="1698002" y="693064"/>
                  </a:lnTo>
                  <a:lnTo>
                    <a:pt x="1696504" y="690524"/>
                  </a:lnTo>
                  <a:lnTo>
                    <a:pt x="1693811" y="690524"/>
                  </a:lnTo>
                  <a:lnTo>
                    <a:pt x="1693811" y="691794"/>
                  </a:lnTo>
                  <a:lnTo>
                    <a:pt x="1700796" y="699414"/>
                  </a:lnTo>
                  <a:lnTo>
                    <a:pt x="1732978" y="723544"/>
                  </a:lnTo>
                  <a:lnTo>
                    <a:pt x="1734515" y="727354"/>
                  </a:lnTo>
                  <a:lnTo>
                    <a:pt x="1733918" y="728624"/>
                  </a:lnTo>
                  <a:lnTo>
                    <a:pt x="1734362" y="732434"/>
                  </a:lnTo>
                  <a:lnTo>
                    <a:pt x="1733118" y="737514"/>
                  </a:lnTo>
                  <a:lnTo>
                    <a:pt x="1733118" y="743864"/>
                  </a:lnTo>
                  <a:lnTo>
                    <a:pt x="1731340" y="754938"/>
                  </a:lnTo>
                  <a:lnTo>
                    <a:pt x="1722259" y="754938"/>
                  </a:lnTo>
                  <a:lnTo>
                    <a:pt x="1708073" y="767638"/>
                  </a:lnTo>
                  <a:lnTo>
                    <a:pt x="1678292" y="767638"/>
                  </a:lnTo>
                  <a:lnTo>
                    <a:pt x="1673631" y="754938"/>
                  </a:lnTo>
                  <a:lnTo>
                    <a:pt x="1669605" y="742238"/>
                  </a:lnTo>
                  <a:lnTo>
                    <a:pt x="1665833" y="729538"/>
                  </a:lnTo>
                  <a:lnTo>
                    <a:pt x="1661972" y="704138"/>
                  </a:lnTo>
                  <a:lnTo>
                    <a:pt x="1654581" y="704138"/>
                  </a:lnTo>
                  <a:lnTo>
                    <a:pt x="1654581" y="1085138"/>
                  </a:lnTo>
                  <a:lnTo>
                    <a:pt x="1654352" y="1097838"/>
                  </a:lnTo>
                  <a:lnTo>
                    <a:pt x="1651723" y="1097838"/>
                  </a:lnTo>
                  <a:lnTo>
                    <a:pt x="1651152" y="1110538"/>
                  </a:lnTo>
                  <a:lnTo>
                    <a:pt x="1649514" y="1123238"/>
                  </a:lnTo>
                  <a:lnTo>
                    <a:pt x="1647647" y="1135938"/>
                  </a:lnTo>
                  <a:lnTo>
                    <a:pt x="1644256" y="1135938"/>
                  </a:lnTo>
                  <a:lnTo>
                    <a:pt x="1638058" y="1148638"/>
                  </a:lnTo>
                  <a:lnTo>
                    <a:pt x="1622869" y="1135938"/>
                  </a:lnTo>
                  <a:lnTo>
                    <a:pt x="1620697" y="1134135"/>
                  </a:lnTo>
                  <a:lnTo>
                    <a:pt x="1620697" y="1186738"/>
                  </a:lnTo>
                  <a:lnTo>
                    <a:pt x="1619199" y="1199438"/>
                  </a:lnTo>
                  <a:lnTo>
                    <a:pt x="1614195" y="1237538"/>
                  </a:lnTo>
                  <a:lnTo>
                    <a:pt x="1603273" y="1262938"/>
                  </a:lnTo>
                  <a:lnTo>
                    <a:pt x="1596148" y="1262938"/>
                  </a:lnTo>
                  <a:lnTo>
                    <a:pt x="1588109" y="1275638"/>
                  </a:lnTo>
                  <a:lnTo>
                    <a:pt x="1574241" y="1288338"/>
                  </a:lnTo>
                  <a:lnTo>
                    <a:pt x="1556956" y="1301038"/>
                  </a:lnTo>
                  <a:lnTo>
                    <a:pt x="1538693" y="1313738"/>
                  </a:lnTo>
                  <a:lnTo>
                    <a:pt x="1496822" y="1313738"/>
                  </a:lnTo>
                  <a:lnTo>
                    <a:pt x="1483220" y="1301038"/>
                  </a:lnTo>
                  <a:lnTo>
                    <a:pt x="1470291" y="1301038"/>
                  </a:lnTo>
                  <a:lnTo>
                    <a:pt x="1458429" y="1288338"/>
                  </a:lnTo>
                  <a:lnTo>
                    <a:pt x="1447977" y="1288338"/>
                  </a:lnTo>
                  <a:lnTo>
                    <a:pt x="1437881" y="1275638"/>
                  </a:lnTo>
                  <a:lnTo>
                    <a:pt x="1430451" y="1250238"/>
                  </a:lnTo>
                  <a:lnTo>
                    <a:pt x="1424444" y="1237538"/>
                  </a:lnTo>
                  <a:lnTo>
                    <a:pt x="1418640" y="1224838"/>
                  </a:lnTo>
                  <a:lnTo>
                    <a:pt x="1419034" y="1199438"/>
                  </a:lnTo>
                  <a:lnTo>
                    <a:pt x="1422831" y="1186738"/>
                  </a:lnTo>
                  <a:lnTo>
                    <a:pt x="1433817" y="1161338"/>
                  </a:lnTo>
                  <a:lnTo>
                    <a:pt x="1440802" y="1161338"/>
                  </a:lnTo>
                  <a:lnTo>
                    <a:pt x="1448346" y="1148638"/>
                  </a:lnTo>
                  <a:lnTo>
                    <a:pt x="1456778" y="1148638"/>
                  </a:lnTo>
                  <a:lnTo>
                    <a:pt x="1466418" y="1135938"/>
                  </a:lnTo>
                  <a:lnTo>
                    <a:pt x="1496822" y="1135938"/>
                  </a:lnTo>
                  <a:lnTo>
                    <a:pt x="1504670" y="1148638"/>
                  </a:lnTo>
                  <a:lnTo>
                    <a:pt x="1596097" y="1148638"/>
                  </a:lnTo>
                  <a:lnTo>
                    <a:pt x="1612887" y="1174038"/>
                  </a:lnTo>
                  <a:lnTo>
                    <a:pt x="1620697" y="1186738"/>
                  </a:lnTo>
                  <a:lnTo>
                    <a:pt x="1620697" y="1134135"/>
                  </a:lnTo>
                  <a:lnTo>
                    <a:pt x="1607680" y="1123238"/>
                  </a:lnTo>
                  <a:lnTo>
                    <a:pt x="1589760" y="1123238"/>
                  </a:lnTo>
                  <a:lnTo>
                    <a:pt x="1566405" y="1110538"/>
                  </a:lnTo>
                  <a:lnTo>
                    <a:pt x="1555762" y="1123238"/>
                  </a:lnTo>
                  <a:lnTo>
                    <a:pt x="1497266" y="1123238"/>
                  </a:lnTo>
                  <a:lnTo>
                    <a:pt x="1488147" y="1110538"/>
                  </a:lnTo>
                  <a:lnTo>
                    <a:pt x="1479854" y="1110538"/>
                  </a:lnTo>
                  <a:lnTo>
                    <a:pt x="1470875" y="1123238"/>
                  </a:lnTo>
                  <a:lnTo>
                    <a:pt x="1454480" y="1123238"/>
                  </a:lnTo>
                  <a:lnTo>
                    <a:pt x="1430477" y="1135938"/>
                  </a:lnTo>
                  <a:lnTo>
                    <a:pt x="1412443" y="1161338"/>
                  </a:lnTo>
                  <a:lnTo>
                    <a:pt x="1401013" y="1186738"/>
                  </a:lnTo>
                  <a:lnTo>
                    <a:pt x="1396860" y="1212138"/>
                  </a:lnTo>
                  <a:lnTo>
                    <a:pt x="1398562" y="1224838"/>
                  </a:lnTo>
                  <a:lnTo>
                    <a:pt x="1402765" y="1237538"/>
                  </a:lnTo>
                  <a:lnTo>
                    <a:pt x="1407833" y="1262938"/>
                  </a:lnTo>
                  <a:lnTo>
                    <a:pt x="1412113" y="1275638"/>
                  </a:lnTo>
                  <a:lnTo>
                    <a:pt x="1311744" y="1275638"/>
                  </a:lnTo>
                  <a:lnTo>
                    <a:pt x="1283906" y="1262938"/>
                  </a:lnTo>
                  <a:lnTo>
                    <a:pt x="1276261" y="1262938"/>
                  </a:lnTo>
                  <a:lnTo>
                    <a:pt x="1271968" y="1261694"/>
                  </a:lnTo>
                  <a:lnTo>
                    <a:pt x="1271968" y="1288338"/>
                  </a:lnTo>
                  <a:lnTo>
                    <a:pt x="1268920" y="1301038"/>
                  </a:lnTo>
                  <a:lnTo>
                    <a:pt x="1259014" y="1313738"/>
                  </a:lnTo>
                  <a:lnTo>
                    <a:pt x="1245260" y="1326438"/>
                  </a:lnTo>
                  <a:lnTo>
                    <a:pt x="1220685" y="1326438"/>
                  </a:lnTo>
                  <a:lnTo>
                    <a:pt x="1212926" y="1313738"/>
                  </a:lnTo>
                  <a:lnTo>
                    <a:pt x="1206423" y="1301038"/>
                  </a:lnTo>
                  <a:lnTo>
                    <a:pt x="1155903" y="1301038"/>
                  </a:lnTo>
                  <a:lnTo>
                    <a:pt x="1141349" y="1288338"/>
                  </a:lnTo>
                  <a:lnTo>
                    <a:pt x="1134783" y="1262938"/>
                  </a:lnTo>
                  <a:lnTo>
                    <a:pt x="1137208" y="1237538"/>
                  </a:lnTo>
                  <a:lnTo>
                    <a:pt x="1144003" y="1237538"/>
                  </a:lnTo>
                  <a:lnTo>
                    <a:pt x="1145933" y="1224838"/>
                  </a:lnTo>
                  <a:lnTo>
                    <a:pt x="1160818" y="1224838"/>
                  </a:lnTo>
                  <a:lnTo>
                    <a:pt x="1168374" y="1237538"/>
                  </a:lnTo>
                  <a:lnTo>
                    <a:pt x="1176642" y="1237538"/>
                  </a:lnTo>
                  <a:lnTo>
                    <a:pt x="1184998" y="1250238"/>
                  </a:lnTo>
                  <a:lnTo>
                    <a:pt x="1195273" y="1250238"/>
                  </a:lnTo>
                  <a:lnTo>
                    <a:pt x="1205153" y="1262938"/>
                  </a:lnTo>
                  <a:lnTo>
                    <a:pt x="1226299" y="1262938"/>
                  </a:lnTo>
                  <a:lnTo>
                    <a:pt x="1236700" y="1275638"/>
                  </a:lnTo>
                  <a:lnTo>
                    <a:pt x="1251458" y="1275638"/>
                  </a:lnTo>
                  <a:lnTo>
                    <a:pt x="1265059" y="1288338"/>
                  </a:lnTo>
                  <a:lnTo>
                    <a:pt x="1271968" y="1288338"/>
                  </a:lnTo>
                  <a:lnTo>
                    <a:pt x="1271968" y="1261694"/>
                  </a:lnTo>
                  <a:lnTo>
                    <a:pt x="1232738" y="1250238"/>
                  </a:lnTo>
                  <a:lnTo>
                    <a:pt x="1192618" y="1224838"/>
                  </a:lnTo>
                  <a:lnTo>
                    <a:pt x="1157109" y="1199438"/>
                  </a:lnTo>
                  <a:lnTo>
                    <a:pt x="1127429" y="1161338"/>
                  </a:lnTo>
                  <a:lnTo>
                    <a:pt x="1122133" y="1161338"/>
                  </a:lnTo>
                  <a:lnTo>
                    <a:pt x="1117130" y="1148638"/>
                  </a:lnTo>
                  <a:lnTo>
                    <a:pt x="1112126" y="1148638"/>
                  </a:lnTo>
                  <a:lnTo>
                    <a:pt x="1106792" y="1135938"/>
                  </a:lnTo>
                  <a:lnTo>
                    <a:pt x="1098537" y="1123238"/>
                  </a:lnTo>
                  <a:lnTo>
                    <a:pt x="1093025" y="1097838"/>
                  </a:lnTo>
                  <a:lnTo>
                    <a:pt x="1089520" y="1072438"/>
                  </a:lnTo>
                  <a:lnTo>
                    <a:pt x="1087221" y="1047038"/>
                  </a:lnTo>
                  <a:lnTo>
                    <a:pt x="1086751" y="1047038"/>
                  </a:lnTo>
                  <a:lnTo>
                    <a:pt x="1084275" y="1034338"/>
                  </a:lnTo>
                  <a:lnTo>
                    <a:pt x="1085062" y="1021638"/>
                  </a:lnTo>
                  <a:lnTo>
                    <a:pt x="1089977" y="983538"/>
                  </a:lnTo>
                  <a:lnTo>
                    <a:pt x="1097965" y="958138"/>
                  </a:lnTo>
                  <a:lnTo>
                    <a:pt x="1109548" y="920038"/>
                  </a:lnTo>
                  <a:lnTo>
                    <a:pt x="1125245" y="894638"/>
                  </a:lnTo>
                  <a:lnTo>
                    <a:pt x="1130122" y="881938"/>
                  </a:lnTo>
                  <a:lnTo>
                    <a:pt x="1137234" y="869238"/>
                  </a:lnTo>
                  <a:lnTo>
                    <a:pt x="1145413" y="856538"/>
                  </a:lnTo>
                  <a:lnTo>
                    <a:pt x="1153477" y="843838"/>
                  </a:lnTo>
                  <a:lnTo>
                    <a:pt x="1169289" y="831138"/>
                  </a:lnTo>
                  <a:lnTo>
                    <a:pt x="1184275" y="805738"/>
                  </a:lnTo>
                  <a:lnTo>
                    <a:pt x="1198537" y="780338"/>
                  </a:lnTo>
                  <a:lnTo>
                    <a:pt x="1212189" y="742238"/>
                  </a:lnTo>
                  <a:lnTo>
                    <a:pt x="1218387" y="742238"/>
                  </a:lnTo>
                  <a:lnTo>
                    <a:pt x="1220876" y="729538"/>
                  </a:lnTo>
                  <a:lnTo>
                    <a:pt x="1224432" y="729538"/>
                  </a:lnTo>
                  <a:lnTo>
                    <a:pt x="1230350" y="716838"/>
                  </a:lnTo>
                  <a:lnTo>
                    <a:pt x="1233919" y="704138"/>
                  </a:lnTo>
                  <a:lnTo>
                    <a:pt x="1237348" y="691438"/>
                  </a:lnTo>
                  <a:lnTo>
                    <a:pt x="1244434" y="691438"/>
                  </a:lnTo>
                  <a:lnTo>
                    <a:pt x="1249121" y="678738"/>
                  </a:lnTo>
                  <a:lnTo>
                    <a:pt x="1253769" y="678738"/>
                  </a:lnTo>
                  <a:lnTo>
                    <a:pt x="1258138" y="666038"/>
                  </a:lnTo>
                  <a:lnTo>
                    <a:pt x="1262875" y="666038"/>
                  </a:lnTo>
                  <a:lnTo>
                    <a:pt x="1268666" y="653338"/>
                  </a:lnTo>
                  <a:lnTo>
                    <a:pt x="1282484" y="653338"/>
                  </a:lnTo>
                  <a:lnTo>
                    <a:pt x="1288135" y="640638"/>
                  </a:lnTo>
                  <a:lnTo>
                    <a:pt x="1293837" y="640638"/>
                  </a:lnTo>
                  <a:lnTo>
                    <a:pt x="1300200" y="627938"/>
                  </a:lnTo>
                  <a:lnTo>
                    <a:pt x="1315770" y="627938"/>
                  </a:lnTo>
                  <a:lnTo>
                    <a:pt x="1332979" y="615238"/>
                  </a:lnTo>
                  <a:lnTo>
                    <a:pt x="1368628" y="602538"/>
                  </a:lnTo>
                  <a:lnTo>
                    <a:pt x="1388440" y="602538"/>
                  </a:lnTo>
                  <a:lnTo>
                    <a:pt x="1410030" y="589838"/>
                  </a:lnTo>
                  <a:lnTo>
                    <a:pt x="1431848" y="589838"/>
                  </a:lnTo>
                  <a:lnTo>
                    <a:pt x="1452295" y="602538"/>
                  </a:lnTo>
                  <a:lnTo>
                    <a:pt x="1452676" y="615238"/>
                  </a:lnTo>
                  <a:lnTo>
                    <a:pt x="1453832" y="640638"/>
                  </a:lnTo>
                  <a:lnTo>
                    <a:pt x="1456397" y="653338"/>
                  </a:lnTo>
                  <a:lnTo>
                    <a:pt x="1461008" y="666038"/>
                  </a:lnTo>
                  <a:lnTo>
                    <a:pt x="1464310" y="678738"/>
                  </a:lnTo>
                  <a:lnTo>
                    <a:pt x="1468539" y="691438"/>
                  </a:lnTo>
                  <a:lnTo>
                    <a:pt x="1483804" y="691438"/>
                  </a:lnTo>
                  <a:lnTo>
                    <a:pt x="1480210" y="678738"/>
                  </a:lnTo>
                  <a:lnTo>
                    <a:pt x="1474914" y="653338"/>
                  </a:lnTo>
                  <a:lnTo>
                    <a:pt x="1470545" y="640638"/>
                  </a:lnTo>
                  <a:lnTo>
                    <a:pt x="1469682" y="627938"/>
                  </a:lnTo>
                  <a:lnTo>
                    <a:pt x="1480362" y="627938"/>
                  </a:lnTo>
                  <a:lnTo>
                    <a:pt x="1484160" y="640638"/>
                  </a:lnTo>
                  <a:lnTo>
                    <a:pt x="1488147" y="640638"/>
                  </a:lnTo>
                  <a:lnTo>
                    <a:pt x="1493774" y="653338"/>
                  </a:lnTo>
                  <a:lnTo>
                    <a:pt x="1499958" y="666038"/>
                  </a:lnTo>
                  <a:lnTo>
                    <a:pt x="1514233" y="666038"/>
                  </a:lnTo>
                  <a:lnTo>
                    <a:pt x="1520520" y="678738"/>
                  </a:lnTo>
                  <a:lnTo>
                    <a:pt x="1534553" y="691438"/>
                  </a:lnTo>
                  <a:lnTo>
                    <a:pt x="1548739" y="704138"/>
                  </a:lnTo>
                  <a:lnTo>
                    <a:pt x="1555508" y="691438"/>
                  </a:lnTo>
                  <a:lnTo>
                    <a:pt x="1551940" y="691438"/>
                  </a:lnTo>
                  <a:lnTo>
                    <a:pt x="1543570" y="678738"/>
                  </a:lnTo>
                  <a:lnTo>
                    <a:pt x="1534388" y="666038"/>
                  </a:lnTo>
                  <a:lnTo>
                    <a:pt x="1528381" y="666038"/>
                  </a:lnTo>
                  <a:lnTo>
                    <a:pt x="1517015" y="653338"/>
                  </a:lnTo>
                  <a:lnTo>
                    <a:pt x="1507312" y="640638"/>
                  </a:lnTo>
                  <a:lnTo>
                    <a:pt x="1499717" y="627938"/>
                  </a:lnTo>
                  <a:lnTo>
                    <a:pt x="1494663" y="615238"/>
                  </a:lnTo>
                  <a:lnTo>
                    <a:pt x="1520431" y="615238"/>
                  </a:lnTo>
                  <a:lnTo>
                    <a:pt x="1533207" y="627938"/>
                  </a:lnTo>
                  <a:lnTo>
                    <a:pt x="1544675" y="627938"/>
                  </a:lnTo>
                  <a:lnTo>
                    <a:pt x="1552321" y="640638"/>
                  </a:lnTo>
                  <a:lnTo>
                    <a:pt x="1560410" y="640638"/>
                  </a:lnTo>
                  <a:lnTo>
                    <a:pt x="1568513" y="653338"/>
                  </a:lnTo>
                  <a:lnTo>
                    <a:pt x="1576171" y="653338"/>
                  </a:lnTo>
                  <a:lnTo>
                    <a:pt x="1593456" y="666038"/>
                  </a:lnTo>
                  <a:lnTo>
                    <a:pt x="1607883" y="691438"/>
                  </a:lnTo>
                  <a:lnTo>
                    <a:pt x="1620570" y="716838"/>
                  </a:lnTo>
                  <a:lnTo>
                    <a:pt x="1632648" y="729538"/>
                  </a:lnTo>
                  <a:lnTo>
                    <a:pt x="1634591" y="742238"/>
                  </a:lnTo>
                  <a:lnTo>
                    <a:pt x="1636941" y="754938"/>
                  </a:lnTo>
                  <a:lnTo>
                    <a:pt x="1639582" y="767638"/>
                  </a:lnTo>
                  <a:lnTo>
                    <a:pt x="1642427" y="780338"/>
                  </a:lnTo>
                  <a:lnTo>
                    <a:pt x="1644472" y="805738"/>
                  </a:lnTo>
                  <a:lnTo>
                    <a:pt x="1646364" y="831138"/>
                  </a:lnTo>
                  <a:lnTo>
                    <a:pt x="1647913" y="856538"/>
                  </a:lnTo>
                  <a:lnTo>
                    <a:pt x="1648955" y="881938"/>
                  </a:lnTo>
                  <a:lnTo>
                    <a:pt x="1646123" y="907338"/>
                  </a:lnTo>
                  <a:lnTo>
                    <a:pt x="1644929" y="932738"/>
                  </a:lnTo>
                  <a:lnTo>
                    <a:pt x="1644396" y="970838"/>
                  </a:lnTo>
                  <a:lnTo>
                    <a:pt x="1643519" y="996238"/>
                  </a:lnTo>
                  <a:lnTo>
                    <a:pt x="1646720" y="996238"/>
                  </a:lnTo>
                  <a:lnTo>
                    <a:pt x="1645158" y="1008938"/>
                  </a:lnTo>
                  <a:lnTo>
                    <a:pt x="1647863" y="1008938"/>
                  </a:lnTo>
                  <a:lnTo>
                    <a:pt x="1647266" y="1021638"/>
                  </a:lnTo>
                  <a:lnTo>
                    <a:pt x="1647545" y="1034338"/>
                  </a:lnTo>
                  <a:lnTo>
                    <a:pt x="1648536" y="1059738"/>
                  </a:lnTo>
                  <a:lnTo>
                    <a:pt x="1650047" y="1072438"/>
                  </a:lnTo>
                  <a:lnTo>
                    <a:pt x="1650707" y="1085138"/>
                  </a:lnTo>
                  <a:lnTo>
                    <a:pt x="1654581" y="1085138"/>
                  </a:lnTo>
                  <a:lnTo>
                    <a:pt x="1654581" y="704138"/>
                  </a:lnTo>
                  <a:lnTo>
                    <a:pt x="1647456" y="691438"/>
                  </a:lnTo>
                  <a:lnTo>
                    <a:pt x="1640903" y="678738"/>
                  </a:lnTo>
                  <a:lnTo>
                    <a:pt x="1634832" y="666038"/>
                  </a:lnTo>
                  <a:lnTo>
                    <a:pt x="1613014" y="640638"/>
                  </a:lnTo>
                  <a:lnTo>
                    <a:pt x="1589938" y="615238"/>
                  </a:lnTo>
                  <a:lnTo>
                    <a:pt x="1564576" y="602538"/>
                  </a:lnTo>
                  <a:lnTo>
                    <a:pt x="1550263" y="589838"/>
                  </a:lnTo>
                  <a:lnTo>
                    <a:pt x="1535938" y="577138"/>
                  </a:lnTo>
                  <a:lnTo>
                    <a:pt x="1513230" y="577138"/>
                  </a:lnTo>
                  <a:lnTo>
                    <a:pt x="1506626" y="564438"/>
                  </a:lnTo>
                  <a:lnTo>
                    <a:pt x="1397444" y="564438"/>
                  </a:lnTo>
                  <a:lnTo>
                    <a:pt x="1344879" y="577138"/>
                  </a:lnTo>
                  <a:lnTo>
                    <a:pt x="1299095" y="589838"/>
                  </a:lnTo>
                  <a:lnTo>
                    <a:pt x="1260246" y="615238"/>
                  </a:lnTo>
                  <a:lnTo>
                    <a:pt x="1228483" y="653338"/>
                  </a:lnTo>
                  <a:lnTo>
                    <a:pt x="1222273" y="653338"/>
                  </a:lnTo>
                  <a:lnTo>
                    <a:pt x="1215567" y="666038"/>
                  </a:lnTo>
                  <a:lnTo>
                    <a:pt x="1207998" y="678738"/>
                  </a:lnTo>
                  <a:lnTo>
                    <a:pt x="1194371" y="678738"/>
                  </a:lnTo>
                  <a:lnTo>
                    <a:pt x="1188148" y="666038"/>
                  </a:lnTo>
                  <a:lnTo>
                    <a:pt x="1183093" y="666038"/>
                  </a:lnTo>
                  <a:lnTo>
                    <a:pt x="1181760" y="653338"/>
                  </a:lnTo>
                  <a:lnTo>
                    <a:pt x="1183716" y="640638"/>
                  </a:lnTo>
                  <a:lnTo>
                    <a:pt x="1191971" y="640638"/>
                  </a:lnTo>
                  <a:lnTo>
                    <a:pt x="1195895" y="627938"/>
                  </a:lnTo>
                  <a:lnTo>
                    <a:pt x="1202677" y="615238"/>
                  </a:lnTo>
                  <a:lnTo>
                    <a:pt x="1209522" y="602538"/>
                  </a:lnTo>
                  <a:lnTo>
                    <a:pt x="1214996" y="589838"/>
                  </a:lnTo>
                  <a:lnTo>
                    <a:pt x="1217625" y="577138"/>
                  </a:lnTo>
                  <a:lnTo>
                    <a:pt x="1215605" y="551738"/>
                  </a:lnTo>
                  <a:lnTo>
                    <a:pt x="1208062" y="526338"/>
                  </a:lnTo>
                  <a:lnTo>
                    <a:pt x="1196873" y="513638"/>
                  </a:lnTo>
                  <a:lnTo>
                    <a:pt x="1183957" y="500938"/>
                  </a:lnTo>
                  <a:lnTo>
                    <a:pt x="1179601" y="492963"/>
                  </a:lnTo>
                  <a:lnTo>
                    <a:pt x="1179601" y="564438"/>
                  </a:lnTo>
                  <a:lnTo>
                    <a:pt x="1176959" y="589838"/>
                  </a:lnTo>
                  <a:lnTo>
                    <a:pt x="1170914" y="606336"/>
                  </a:lnTo>
                  <a:lnTo>
                    <a:pt x="1170914" y="780338"/>
                  </a:lnTo>
                  <a:lnTo>
                    <a:pt x="1169123" y="780338"/>
                  </a:lnTo>
                  <a:lnTo>
                    <a:pt x="1164640" y="793038"/>
                  </a:lnTo>
                  <a:lnTo>
                    <a:pt x="1159497" y="805738"/>
                  </a:lnTo>
                  <a:lnTo>
                    <a:pt x="1155687" y="805738"/>
                  </a:lnTo>
                  <a:lnTo>
                    <a:pt x="1153896" y="818438"/>
                  </a:lnTo>
                  <a:lnTo>
                    <a:pt x="1150327" y="818438"/>
                  </a:lnTo>
                  <a:lnTo>
                    <a:pt x="1143114" y="831138"/>
                  </a:lnTo>
                  <a:lnTo>
                    <a:pt x="1132700" y="843838"/>
                  </a:lnTo>
                  <a:lnTo>
                    <a:pt x="1127429" y="843838"/>
                  </a:lnTo>
                  <a:lnTo>
                    <a:pt x="1116749" y="869238"/>
                  </a:lnTo>
                  <a:lnTo>
                    <a:pt x="1107274" y="881938"/>
                  </a:lnTo>
                  <a:lnTo>
                    <a:pt x="1098651" y="894638"/>
                  </a:lnTo>
                  <a:lnTo>
                    <a:pt x="1090498" y="907338"/>
                  </a:lnTo>
                  <a:lnTo>
                    <a:pt x="1090498" y="920038"/>
                  </a:lnTo>
                  <a:lnTo>
                    <a:pt x="1084808" y="932738"/>
                  </a:lnTo>
                  <a:lnTo>
                    <a:pt x="1080947" y="945438"/>
                  </a:lnTo>
                  <a:lnTo>
                    <a:pt x="1077531" y="958138"/>
                  </a:lnTo>
                  <a:lnTo>
                    <a:pt x="1073111" y="970838"/>
                  </a:lnTo>
                  <a:lnTo>
                    <a:pt x="1071549" y="970838"/>
                  </a:lnTo>
                  <a:lnTo>
                    <a:pt x="1068273" y="983538"/>
                  </a:lnTo>
                  <a:lnTo>
                    <a:pt x="1064399" y="983538"/>
                  </a:lnTo>
                  <a:lnTo>
                    <a:pt x="1058506" y="970838"/>
                  </a:lnTo>
                  <a:lnTo>
                    <a:pt x="1052982" y="970838"/>
                  </a:lnTo>
                  <a:lnTo>
                    <a:pt x="1052055" y="968336"/>
                  </a:lnTo>
                  <a:lnTo>
                    <a:pt x="1052055" y="1008938"/>
                  </a:lnTo>
                  <a:lnTo>
                    <a:pt x="1045946" y="1021638"/>
                  </a:lnTo>
                  <a:lnTo>
                    <a:pt x="1042695" y="1021638"/>
                  </a:lnTo>
                  <a:lnTo>
                    <a:pt x="1042695" y="1097838"/>
                  </a:lnTo>
                  <a:lnTo>
                    <a:pt x="1034567" y="1148638"/>
                  </a:lnTo>
                  <a:lnTo>
                    <a:pt x="1017016" y="1186738"/>
                  </a:lnTo>
                  <a:lnTo>
                    <a:pt x="993025" y="1224838"/>
                  </a:lnTo>
                  <a:lnTo>
                    <a:pt x="965530" y="1250238"/>
                  </a:lnTo>
                  <a:lnTo>
                    <a:pt x="958380" y="1262938"/>
                  </a:lnTo>
                  <a:lnTo>
                    <a:pt x="947191" y="1262938"/>
                  </a:lnTo>
                  <a:lnTo>
                    <a:pt x="935393" y="1275638"/>
                  </a:lnTo>
                  <a:lnTo>
                    <a:pt x="893127" y="1275638"/>
                  </a:lnTo>
                  <a:lnTo>
                    <a:pt x="881862" y="1262938"/>
                  </a:lnTo>
                  <a:lnTo>
                    <a:pt x="869911" y="1262938"/>
                  </a:lnTo>
                  <a:lnTo>
                    <a:pt x="832510" y="1250238"/>
                  </a:lnTo>
                  <a:lnTo>
                    <a:pt x="797293" y="1224838"/>
                  </a:lnTo>
                  <a:lnTo>
                    <a:pt x="769162" y="1186738"/>
                  </a:lnTo>
                  <a:lnTo>
                    <a:pt x="752983" y="1148638"/>
                  </a:lnTo>
                  <a:lnTo>
                    <a:pt x="753656" y="1097838"/>
                  </a:lnTo>
                  <a:lnTo>
                    <a:pt x="758063" y="1085138"/>
                  </a:lnTo>
                  <a:lnTo>
                    <a:pt x="764501" y="1072438"/>
                  </a:lnTo>
                  <a:lnTo>
                    <a:pt x="772045" y="1059738"/>
                  </a:lnTo>
                  <a:lnTo>
                    <a:pt x="779767" y="1047038"/>
                  </a:lnTo>
                  <a:lnTo>
                    <a:pt x="793165" y="1047038"/>
                  </a:lnTo>
                  <a:lnTo>
                    <a:pt x="808647" y="1034338"/>
                  </a:lnTo>
                  <a:lnTo>
                    <a:pt x="826795" y="1021638"/>
                  </a:lnTo>
                  <a:lnTo>
                    <a:pt x="848207" y="1021638"/>
                  </a:lnTo>
                  <a:lnTo>
                    <a:pt x="857338" y="1034338"/>
                  </a:lnTo>
                  <a:lnTo>
                    <a:pt x="890790" y="1034338"/>
                  </a:lnTo>
                  <a:lnTo>
                    <a:pt x="892479" y="1021638"/>
                  </a:lnTo>
                  <a:lnTo>
                    <a:pt x="910132" y="1021638"/>
                  </a:lnTo>
                  <a:lnTo>
                    <a:pt x="922210" y="1008938"/>
                  </a:lnTo>
                  <a:lnTo>
                    <a:pt x="986129" y="1008938"/>
                  </a:lnTo>
                  <a:lnTo>
                    <a:pt x="1013409" y="1034338"/>
                  </a:lnTo>
                  <a:lnTo>
                    <a:pt x="1031989" y="1059738"/>
                  </a:lnTo>
                  <a:lnTo>
                    <a:pt x="1042695" y="1097838"/>
                  </a:lnTo>
                  <a:lnTo>
                    <a:pt x="1042695" y="1021638"/>
                  </a:lnTo>
                  <a:lnTo>
                    <a:pt x="1036218" y="1021638"/>
                  </a:lnTo>
                  <a:lnTo>
                    <a:pt x="1028369" y="1008938"/>
                  </a:lnTo>
                  <a:lnTo>
                    <a:pt x="1021168" y="1008938"/>
                  </a:lnTo>
                  <a:lnTo>
                    <a:pt x="1013383" y="996238"/>
                  </a:lnTo>
                  <a:lnTo>
                    <a:pt x="988352" y="996238"/>
                  </a:lnTo>
                  <a:lnTo>
                    <a:pt x="972007" y="983538"/>
                  </a:lnTo>
                  <a:lnTo>
                    <a:pt x="917752" y="983538"/>
                  </a:lnTo>
                  <a:lnTo>
                    <a:pt x="906386" y="996238"/>
                  </a:lnTo>
                  <a:lnTo>
                    <a:pt x="885799" y="996238"/>
                  </a:lnTo>
                  <a:lnTo>
                    <a:pt x="876439" y="1008938"/>
                  </a:lnTo>
                  <a:lnTo>
                    <a:pt x="863409" y="1008938"/>
                  </a:lnTo>
                  <a:lnTo>
                    <a:pt x="846328" y="996238"/>
                  </a:lnTo>
                  <a:lnTo>
                    <a:pt x="831024" y="1008938"/>
                  </a:lnTo>
                  <a:lnTo>
                    <a:pt x="799388" y="1008938"/>
                  </a:lnTo>
                  <a:lnTo>
                    <a:pt x="795947" y="1021638"/>
                  </a:lnTo>
                  <a:lnTo>
                    <a:pt x="778675" y="1021638"/>
                  </a:lnTo>
                  <a:lnTo>
                    <a:pt x="771004" y="1034338"/>
                  </a:lnTo>
                  <a:lnTo>
                    <a:pt x="763181" y="1034338"/>
                  </a:lnTo>
                  <a:lnTo>
                    <a:pt x="756056" y="1047038"/>
                  </a:lnTo>
                  <a:lnTo>
                    <a:pt x="750455" y="1059738"/>
                  </a:lnTo>
                  <a:lnTo>
                    <a:pt x="745528" y="1059738"/>
                  </a:lnTo>
                  <a:lnTo>
                    <a:pt x="743216" y="1072438"/>
                  </a:lnTo>
                  <a:lnTo>
                    <a:pt x="740625" y="1085138"/>
                  </a:lnTo>
                  <a:lnTo>
                    <a:pt x="735558" y="1097838"/>
                  </a:lnTo>
                  <a:lnTo>
                    <a:pt x="731583" y="1110538"/>
                  </a:lnTo>
                  <a:lnTo>
                    <a:pt x="729424" y="1123238"/>
                  </a:lnTo>
                  <a:lnTo>
                    <a:pt x="729792" y="1135938"/>
                  </a:lnTo>
                  <a:lnTo>
                    <a:pt x="730796" y="1148638"/>
                  </a:lnTo>
                  <a:lnTo>
                    <a:pt x="732294" y="1161338"/>
                  </a:lnTo>
                  <a:lnTo>
                    <a:pt x="734174" y="1161338"/>
                  </a:lnTo>
                  <a:lnTo>
                    <a:pt x="736282" y="1174038"/>
                  </a:lnTo>
                  <a:lnTo>
                    <a:pt x="738124" y="1174038"/>
                  </a:lnTo>
                  <a:lnTo>
                    <a:pt x="743432" y="1186738"/>
                  </a:lnTo>
                  <a:lnTo>
                    <a:pt x="746061" y="1186738"/>
                  </a:lnTo>
                  <a:lnTo>
                    <a:pt x="747864" y="1199438"/>
                  </a:lnTo>
                  <a:lnTo>
                    <a:pt x="749363" y="1199438"/>
                  </a:lnTo>
                  <a:lnTo>
                    <a:pt x="752487" y="1212138"/>
                  </a:lnTo>
                  <a:lnTo>
                    <a:pt x="756983" y="1212138"/>
                  </a:lnTo>
                  <a:lnTo>
                    <a:pt x="760920" y="1224838"/>
                  </a:lnTo>
                  <a:lnTo>
                    <a:pt x="762381" y="1224838"/>
                  </a:lnTo>
                  <a:lnTo>
                    <a:pt x="755599" y="1237538"/>
                  </a:lnTo>
                  <a:lnTo>
                    <a:pt x="720585" y="1237538"/>
                  </a:lnTo>
                  <a:lnTo>
                    <a:pt x="701509" y="1250238"/>
                  </a:lnTo>
                  <a:lnTo>
                    <a:pt x="619937" y="1250238"/>
                  </a:lnTo>
                  <a:lnTo>
                    <a:pt x="610260" y="1262138"/>
                  </a:lnTo>
                  <a:lnTo>
                    <a:pt x="610260" y="1288338"/>
                  </a:lnTo>
                  <a:lnTo>
                    <a:pt x="609688" y="1301038"/>
                  </a:lnTo>
                  <a:lnTo>
                    <a:pt x="606463" y="1313738"/>
                  </a:lnTo>
                  <a:lnTo>
                    <a:pt x="600506" y="1326438"/>
                  </a:lnTo>
                  <a:lnTo>
                    <a:pt x="591794" y="1339138"/>
                  </a:lnTo>
                  <a:lnTo>
                    <a:pt x="527685" y="1339138"/>
                  </a:lnTo>
                  <a:lnTo>
                    <a:pt x="522782" y="1326438"/>
                  </a:lnTo>
                  <a:lnTo>
                    <a:pt x="519290" y="1326438"/>
                  </a:lnTo>
                  <a:lnTo>
                    <a:pt x="515658" y="1313738"/>
                  </a:lnTo>
                  <a:lnTo>
                    <a:pt x="503377" y="1313738"/>
                  </a:lnTo>
                  <a:lnTo>
                    <a:pt x="496671" y="1326438"/>
                  </a:lnTo>
                  <a:lnTo>
                    <a:pt x="488911" y="1339138"/>
                  </a:lnTo>
                  <a:lnTo>
                    <a:pt x="453821" y="1339138"/>
                  </a:lnTo>
                  <a:lnTo>
                    <a:pt x="433832" y="1326438"/>
                  </a:lnTo>
                  <a:lnTo>
                    <a:pt x="419481" y="1313738"/>
                  </a:lnTo>
                  <a:lnTo>
                    <a:pt x="411441" y="1301038"/>
                  </a:lnTo>
                  <a:lnTo>
                    <a:pt x="411416" y="1288338"/>
                  </a:lnTo>
                  <a:lnTo>
                    <a:pt x="412838" y="1275638"/>
                  </a:lnTo>
                  <a:lnTo>
                    <a:pt x="415747" y="1262938"/>
                  </a:lnTo>
                  <a:lnTo>
                    <a:pt x="420128" y="1250238"/>
                  </a:lnTo>
                  <a:lnTo>
                    <a:pt x="434200" y="1250238"/>
                  </a:lnTo>
                  <a:lnTo>
                    <a:pt x="449846" y="1262938"/>
                  </a:lnTo>
                  <a:lnTo>
                    <a:pt x="491274" y="1262938"/>
                  </a:lnTo>
                  <a:lnTo>
                    <a:pt x="502831" y="1275638"/>
                  </a:lnTo>
                  <a:lnTo>
                    <a:pt x="598347" y="1275638"/>
                  </a:lnTo>
                  <a:lnTo>
                    <a:pt x="610260" y="1288338"/>
                  </a:lnTo>
                  <a:lnTo>
                    <a:pt x="610260" y="1262138"/>
                  </a:lnTo>
                  <a:lnTo>
                    <a:pt x="609600" y="1262938"/>
                  </a:lnTo>
                  <a:lnTo>
                    <a:pt x="572325" y="1262938"/>
                  </a:lnTo>
                  <a:lnTo>
                    <a:pt x="557390" y="1250238"/>
                  </a:lnTo>
                  <a:lnTo>
                    <a:pt x="502704" y="1250238"/>
                  </a:lnTo>
                  <a:lnTo>
                    <a:pt x="484263" y="1237538"/>
                  </a:lnTo>
                  <a:lnTo>
                    <a:pt x="465023" y="1237538"/>
                  </a:lnTo>
                  <a:lnTo>
                    <a:pt x="445884" y="1224838"/>
                  </a:lnTo>
                  <a:lnTo>
                    <a:pt x="427736" y="1224838"/>
                  </a:lnTo>
                  <a:lnTo>
                    <a:pt x="420192" y="1212138"/>
                  </a:lnTo>
                  <a:lnTo>
                    <a:pt x="405015" y="1212138"/>
                  </a:lnTo>
                  <a:lnTo>
                    <a:pt x="397306" y="1199438"/>
                  </a:lnTo>
                  <a:lnTo>
                    <a:pt x="374624" y="1186738"/>
                  </a:lnTo>
                  <a:lnTo>
                    <a:pt x="352501" y="1174038"/>
                  </a:lnTo>
                  <a:lnTo>
                    <a:pt x="331597" y="1161338"/>
                  </a:lnTo>
                  <a:lnTo>
                    <a:pt x="312572" y="1148638"/>
                  </a:lnTo>
                  <a:lnTo>
                    <a:pt x="309714" y="1148638"/>
                  </a:lnTo>
                  <a:lnTo>
                    <a:pt x="308952" y="1135938"/>
                  </a:lnTo>
                  <a:lnTo>
                    <a:pt x="296252" y="1135938"/>
                  </a:lnTo>
                  <a:lnTo>
                    <a:pt x="290563" y="1123238"/>
                  </a:lnTo>
                  <a:lnTo>
                    <a:pt x="285521" y="1110538"/>
                  </a:lnTo>
                  <a:lnTo>
                    <a:pt x="280428" y="1110538"/>
                  </a:lnTo>
                  <a:lnTo>
                    <a:pt x="274523" y="1097838"/>
                  </a:lnTo>
                  <a:lnTo>
                    <a:pt x="255485" y="1059738"/>
                  </a:lnTo>
                  <a:lnTo>
                    <a:pt x="239534" y="1021638"/>
                  </a:lnTo>
                  <a:lnTo>
                    <a:pt x="237070" y="1008938"/>
                  </a:lnTo>
                  <a:lnTo>
                    <a:pt x="229679" y="970838"/>
                  </a:lnTo>
                  <a:lnTo>
                    <a:pt x="228930" y="920038"/>
                  </a:lnTo>
                  <a:lnTo>
                    <a:pt x="230746" y="894638"/>
                  </a:lnTo>
                  <a:lnTo>
                    <a:pt x="232524" y="881938"/>
                  </a:lnTo>
                  <a:lnTo>
                    <a:pt x="234683" y="856538"/>
                  </a:lnTo>
                  <a:lnTo>
                    <a:pt x="237617" y="831138"/>
                  </a:lnTo>
                  <a:lnTo>
                    <a:pt x="240182" y="818438"/>
                  </a:lnTo>
                  <a:lnTo>
                    <a:pt x="243357" y="805738"/>
                  </a:lnTo>
                  <a:lnTo>
                    <a:pt x="246646" y="793038"/>
                  </a:lnTo>
                  <a:lnTo>
                    <a:pt x="249542" y="767638"/>
                  </a:lnTo>
                  <a:lnTo>
                    <a:pt x="251625" y="754938"/>
                  </a:lnTo>
                  <a:lnTo>
                    <a:pt x="252831" y="742238"/>
                  </a:lnTo>
                  <a:lnTo>
                    <a:pt x="253758" y="729538"/>
                  </a:lnTo>
                  <a:lnTo>
                    <a:pt x="254977" y="716838"/>
                  </a:lnTo>
                  <a:lnTo>
                    <a:pt x="256311" y="691438"/>
                  </a:lnTo>
                  <a:lnTo>
                    <a:pt x="257136" y="678738"/>
                  </a:lnTo>
                  <a:lnTo>
                    <a:pt x="257162" y="666038"/>
                  </a:lnTo>
                  <a:lnTo>
                    <a:pt x="256070" y="653338"/>
                  </a:lnTo>
                  <a:lnTo>
                    <a:pt x="256273" y="640638"/>
                  </a:lnTo>
                  <a:lnTo>
                    <a:pt x="259892" y="653338"/>
                  </a:lnTo>
                  <a:lnTo>
                    <a:pt x="260438" y="640638"/>
                  </a:lnTo>
                  <a:lnTo>
                    <a:pt x="263207" y="589838"/>
                  </a:lnTo>
                  <a:lnTo>
                    <a:pt x="268693" y="539038"/>
                  </a:lnTo>
                  <a:lnTo>
                    <a:pt x="278193" y="488238"/>
                  </a:lnTo>
                  <a:lnTo>
                    <a:pt x="293001" y="437438"/>
                  </a:lnTo>
                  <a:lnTo>
                    <a:pt x="315518" y="399338"/>
                  </a:lnTo>
                  <a:lnTo>
                    <a:pt x="328803" y="373938"/>
                  </a:lnTo>
                  <a:lnTo>
                    <a:pt x="342988" y="361238"/>
                  </a:lnTo>
                  <a:lnTo>
                    <a:pt x="348411" y="361238"/>
                  </a:lnTo>
                  <a:lnTo>
                    <a:pt x="361391" y="348538"/>
                  </a:lnTo>
                  <a:lnTo>
                    <a:pt x="369023" y="335838"/>
                  </a:lnTo>
                  <a:lnTo>
                    <a:pt x="376440" y="335838"/>
                  </a:lnTo>
                  <a:lnTo>
                    <a:pt x="384263" y="323138"/>
                  </a:lnTo>
                  <a:lnTo>
                    <a:pt x="405130" y="323138"/>
                  </a:lnTo>
                  <a:lnTo>
                    <a:pt x="409435" y="335838"/>
                  </a:lnTo>
                  <a:lnTo>
                    <a:pt x="413397" y="335838"/>
                  </a:lnTo>
                  <a:lnTo>
                    <a:pt x="417969" y="348538"/>
                  </a:lnTo>
                  <a:lnTo>
                    <a:pt x="432015" y="348538"/>
                  </a:lnTo>
                  <a:lnTo>
                    <a:pt x="446646" y="361238"/>
                  </a:lnTo>
                  <a:lnTo>
                    <a:pt x="509854" y="361238"/>
                  </a:lnTo>
                  <a:lnTo>
                    <a:pt x="518998" y="348538"/>
                  </a:lnTo>
                  <a:lnTo>
                    <a:pt x="533590" y="348538"/>
                  </a:lnTo>
                  <a:lnTo>
                    <a:pt x="541413" y="361238"/>
                  </a:lnTo>
                  <a:lnTo>
                    <a:pt x="556323" y="361238"/>
                  </a:lnTo>
                  <a:lnTo>
                    <a:pt x="563841" y="348538"/>
                  </a:lnTo>
                  <a:lnTo>
                    <a:pt x="585444" y="348538"/>
                  </a:lnTo>
                  <a:lnTo>
                    <a:pt x="590486" y="335838"/>
                  </a:lnTo>
                  <a:lnTo>
                    <a:pt x="597204" y="335838"/>
                  </a:lnTo>
                  <a:lnTo>
                    <a:pt x="604494" y="348538"/>
                  </a:lnTo>
                  <a:lnTo>
                    <a:pt x="654532" y="348538"/>
                  </a:lnTo>
                  <a:lnTo>
                    <a:pt x="676884" y="335838"/>
                  </a:lnTo>
                  <a:lnTo>
                    <a:pt x="694715" y="323138"/>
                  </a:lnTo>
                  <a:lnTo>
                    <a:pt x="706970" y="297738"/>
                  </a:lnTo>
                  <a:lnTo>
                    <a:pt x="704138" y="297738"/>
                  </a:lnTo>
                  <a:lnTo>
                    <a:pt x="703694" y="285038"/>
                  </a:lnTo>
                  <a:lnTo>
                    <a:pt x="726033" y="297738"/>
                  </a:lnTo>
                  <a:lnTo>
                    <a:pt x="745096" y="297738"/>
                  </a:lnTo>
                  <a:lnTo>
                    <a:pt x="763028" y="310438"/>
                  </a:lnTo>
                  <a:lnTo>
                    <a:pt x="800798" y="335838"/>
                  </a:lnTo>
                  <a:lnTo>
                    <a:pt x="817816" y="348538"/>
                  </a:lnTo>
                  <a:lnTo>
                    <a:pt x="834021" y="373938"/>
                  </a:lnTo>
                  <a:lnTo>
                    <a:pt x="850392" y="386638"/>
                  </a:lnTo>
                  <a:lnTo>
                    <a:pt x="849845" y="399338"/>
                  </a:lnTo>
                  <a:lnTo>
                    <a:pt x="857453" y="399338"/>
                  </a:lnTo>
                  <a:lnTo>
                    <a:pt x="861225" y="412038"/>
                  </a:lnTo>
                  <a:lnTo>
                    <a:pt x="863638" y="412038"/>
                  </a:lnTo>
                  <a:lnTo>
                    <a:pt x="868946" y="424738"/>
                  </a:lnTo>
                  <a:lnTo>
                    <a:pt x="873582" y="424738"/>
                  </a:lnTo>
                  <a:lnTo>
                    <a:pt x="876439" y="437438"/>
                  </a:lnTo>
                  <a:lnTo>
                    <a:pt x="887336" y="462838"/>
                  </a:lnTo>
                  <a:lnTo>
                    <a:pt x="897674" y="475538"/>
                  </a:lnTo>
                  <a:lnTo>
                    <a:pt x="907465" y="500938"/>
                  </a:lnTo>
                  <a:lnTo>
                    <a:pt x="916660" y="526338"/>
                  </a:lnTo>
                  <a:lnTo>
                    <a:pt x="921499" y="539038"/>
                  </a:lnTo>
                  <a:lnTo>
                    <a:pt x="926541" y="551738"/>
                  </a:lnTo>
                  <a:lnTo>
                    <a:pt x="931532" y="564438"/>
                  </a:lnTo>
                  <a:lnTo>
                    <a:pt x="936193" y="577138"/>
                  </a:lnTo>
                  <a:lnTo>
                    <a:pt x="942835" y="589838"/>
                  </a:lnTo>
                  <a:lnTo>
                    <a:pt x="947775" y="589838"/>
                  </a:lnTo>
                  <a:lnTo>
                    <a:pt x="952093" y="602538"/>
                  </a:lnTo>
                  <a:lnTo>
                    <a:pt x="956881" y="615238"/>
                  </a:lnTo>
                  <a:lnTo>
                    <a:pt x="960843" y="615238"/>
                  </a:lnTo>
                  <a:lnTo>
                    <a:pt x="965314" y="627938"/>
                  </a:lnTo>
                  <a:lnTo>
                    <a:pt x="969911" y="627938"/>
                  </a:lnTo>
                  <a:lnTo>
                    <a:pt x="974242" y="640638"/>
                  </a:lnTo>
                  <a:lnTo>
                    <a:pt x="978598" y="640638"/>
                  </a:lnTo>
                  <a:lnTo>
                    <a:pt x="983335" y="653338"/>
                  </a:lnTo>
                  <a:lnTo>
                    <a:pt x="988148" y="653338"/>
                  </a:lnTo>
                  <a:lnTo>
                    <a:pt x="992695" y="666038"/>
                  </a:lnTo>
                  <a:lnTo>
                    <a:pt x="996543" y="666038"/>
                  </a:lnTo>
                  <a:lnTo>
                    <a:pt x="998423" y="678738"/>
                  </a:lnTo>
                  <a:lnTo>
                    <a:pt x="1002512" y="678738"/>
                  </a:lnTo>
                  <a:lnTo>
                    <a:pt x="1007351" y="691438"/>
                  </a:lnTo>
                  <a:lnTo>
                    <a:pt x="1014171" y="691438"/>
                  </a:lnTo>
                  <a:lnTo>
                    <a:pt x="1017676" y="704138"/>
                  </a:lnTo>
                  <a:lnTo>
                    <a:pt x="1019810" y="704138"/>
                  </a:lnTo>
                  <a:lnTo>
                    <a:pt x="1020051" y="716838"/>
                  </a:lnTo>
                  <a:lnTo>
                    <a:pt x="1024140" y="716838"/>
                  </a:lnTo>
                  <a:lnTo>
                    <a:pt x="1029030" y="729538"/>
                  </a:lnTo>
                  <a:lnTo>
                    <a:pt x="1030770" y="729538"/>
                  </a:lnTo>
                  <a:lnTo>
                    <a:pt x="1032878" y="742238"/>
                  </a:lnTo>
                  <a:lnTo>
                    <a:pt x="1032294" y="754938"/>
                  </a:lnTo>
                  <a:lnTo>
                    <a:pt x="1031227" y="767638"/>
                  </a:lnTo>
                  <a:lnTo>
                    <a:pt x="1031836" y="780338"/>
                  </a:lnTo>
                  <a:lnTo>
                    <a:pt x="1035253" y="793038"/>
                  </a:lnTo>
                  <a:lnTo>
                    <a:pt x="1039368" y="805738"/>
                  </a:lnTo>
                  <a:lnTo>
                    <a:pt x="1042149" y="805738"/>
                  </a:lnTo>
                  <a:lnTo>
                    <a:pt x="1041577" y="818438"/>
                  </a:lnTo>
                  <a:lnTo>
                    <a:pt x="1036561" y="831138"/>
                  </a:lnTo>
                  <a:lnTo>
                    <a:pt x="1031113" y="843838"/>
                  </a:lnTo>
                  <a:lnTo>
                    <a:pt x="1025194" y="843838"/>
                  </a:lnTo>
                  <a:lnTo>
                    <a:pt x="1018768" y="856538"/>
                  </a:lnTo>
                  <a:lnTo>
                    <a:pt x="1010056" y="856538"/>
                  </a:lnTo>
                  <a:lnTo>
                    <a:pt x="1005408" y="869238"/>
                  </a:lnTo>
                  <a:lnTo>
                    <a:pt x="1002220" y="881938"/>
                  </a:lnTo>
                  <a:lnTo>
                    <a:pt x="1000785" y="894638"/>
                  </a:lnTo>
                  <a:lnTo>
                    <a:pt x="1001395" y="894638"/>
                  </a:lnTo>
                  <a:lnTo>
                    <a:pt x="1002169" y="907338"/>
                  </a:lnTo>
                  <a:lnTo>
                    <a:pt x="1005941" y="907338"/>
                  </a:lnTo>
                  <a:lnTo>
                    <a:pt x="1007795" y="920038"/>
                  </a:lnTo>
                  <a:lnTo>
                    <a:pt x="1007948" y="920038"/>
                  </a:lnTo>
                  <a:lnTo>
                    <a:pt x="1013142" y="932738"/>
                  </a:lnTo>
                  <a:lnTo>
                    <a:pt x="1019479" y="958138"/>
                  </a:lnTo>
                  <a:lnTo>
                    <a:pt x="1025766" y="970838"/>
                  </a:lnTo>
                  <a:lnTo>
                    <a:pt x="1030770" y="983538"/>
                  </a:lnTo>
                  <a:lnTo>
                    <a:pt x="1039304" y="983538"/>
                  </a:lnTo>
                  <a:lnTo>
                    <a:pt x="1048118" y="996238"/>
                  </a:lnTo>
                  <a:lnTo>
                    <a:pt x="1052055" y="1008938"/>
                  </a:lnTo>
                  <a:lnTo>
                    <a:pt x="1052055" y="968336"/>
                  </a:lnTo>
                  <a:lnTo>
                    <a:pt x="1048296" y="958138"/>
                  </a:lnTo>
                  <a:lnTo>
                    <a:pt x="1044879" y="945438"/>
                  </a:lnTo>
                  <a:lnTo>
                    <a:pt x="1040726" y="945438"/>
                  </a:lnTo>
                  <a:lnTo>
                    <a:pt x="1037209" y="932738"/>
                  </a:lnTo>
                  <a:lnTo>
                    <a:pt x="1033716" y="932738"/>
                  </a:lnTo>
                  <a:lnTo>
                    <a:pt x="1029652" y="920038"/>
                  </a:lnTo>
                  <a:lnTo>
                    <a:pt x="1029119" y="907338"/>
                  </a:lnTo>
                  <a:lnTo>
                    <a:pt x="1027912" y="907338"/>
                  </a:lnTo>
                  <a:lnTo>
                    <a:pt x="1026769" y="894638"/>
                  </a:lnTo>
                  <a:lnTo>
                    <a:pt x="1026401" y="894638"/>
                  </a:lnTo>
                  <a:lnTo>
                    <a:pt x="1030643" y="881938"/>
                  </a:lnTo>
                  <a:lnTo>
                    <a:pt x="1039812" y="869238"/>
                  </a:lnTo>
                  <a:lnTo>
                    <a:pt x="1050709" y="856538"/>
                  </a:lnTo>
                  <a:lnTo>
                    <a:pt x="1060081" y="843838"/>
                  </a:lnTo>
                  <a:lnTo>
                    <a:pt x="1066749" y="818438"/>
                  </a:lnTo>
                  <a:lnTo>
                    <a:pt x="1063332" y="793038"/>
                  </a:lnTo>
                  <a:lnTo>
                    <a:pt x="1059383" y="767638"/>
                  </a:lnTo>
                  <a:lnTo>
                    <a:pt x="1064399" y="742238"/>
                  </a:lnTo>
                  <a:lnTo>
                    <a:pt x="1085354" y="729538"/>
                  </a:lnTo>
                  <a:lnTo>
                    <a:pt x="1109878" y="742238"/>
                  </a:lnTo>
                  <a:lnTo>
                    <a:pt x="1133678" y="754938"/>
                  </a:lnTo>
                  <a:lnTo>
                    <a:pt x="1152436" y="754938"/>
                  </a:lnTo>
                  <a:lnTo>
                    <a:pt x="1158303" y="767638"/>
                  </a:lnTo>
                  <a:lnTo>
                    <a:pt x="1168857" y="767638"/>
                  </a:lnTo>
                  <a:lnTo>
                    <a:pt x="1170914" y="780338"/>
                  </a:lnTo>
                  <a:lnTo>
                    <a:pt x="1170914" y="606336"/>
                  </a:lnTo>
                  <a:lnTo>
                    <a:pt x="1167650" y="615238"/>
                  </a:lnTo>
                  <a:lnTo>
                    <a:pt x="1154811" y="627938"/>
                  </a:lnTo>
                  <a:lnTo>
                    <a:pt x="1141552" y="653338"/>
                  </a:lnTo>
                  <a:lnTo>
                    <a:pt x="1139456" y="666038"/>
                  </a:lnTo>
                  <a:lnTo>
                    <a:pt x="1152258" y="691438"/>
                  </a:lnTo>
                  <a:lnTo>
                    <a:pt x="1164056" y="704138"/>
                  </a:lnTo>
                  <a:lnTo>
                    <a:pt x="1158963" y="729538"/>
                  </a:lnTo>
                  <a:lnTo>
                    <a:pt x="1146708" y="729538"/>
                  </a:lnTo>
                  <a:lnTo>
                    <a:pt x="1136421" y="716838"/>
                  </a:lnTo>
                  <a:lnTo>
                    <a:pt x="1126807" y="716838"/>
                  </a:lnTo>
                  <a:lnTo>
                    <a:pt x="1116545" y="704138"/>
                  </a:lnTo>
                  <a:lnTo>
                    <a:pt x="1071054" y="704138"/>
                  </a:lnTo>
                  <a:lnTo>
                    <a:pt x="1061796" y="716838"/>
                  </a:lnTo>
                  <a:lnTo>
                    <a:pt x="1052474" y="716838"/>
                  </a:lnTo>
                  <a:lnTo>
                    <a:pt x="1043851" y="704138"/>
                  </a:lnTo>
                  <a:lnTo>
                    <a:pt x="1038453" y="704138"/>
                  </a:lnTo>
                  <a:lnTo>
                    <a:pt x="1033284" y="691438"/>
                  </a:lnTo>
                  <a:lnTo>
                    <a:pt x="1025334" y="678738"/>
                  </a:lnTo>
                  <a:lnTo>
                    <a:pt x="1018387" y="666038"/>
                  </a:lnTo>
                  <a:lnTo>
                    <a:pt x="1007973" y="653338"/>
                  </a:lnTo>
                  <a:lnTo>
                    <a:pt x="996175" y="627938"/>
                  </a:lnTo>
                  <a:lnTo>
                    <a:pt x="985100" y="615238"/>
                  </a:lnTo>
                  <a:lnTo>
                    <a:pt x="982078" y="615238"/>
                  </a:lnTo>
                  <a:lnTo>
                    <a:pt x="980706" y="602538"/>
                  </a:lnTo>
                  <a:lnTo>
                    <a:pt x="977519" y="602538"/>
                  </a:lnTo>
                  <a:lnTo>
                    <a:pt x="972248" y="589838"/>
                  </a:lnTo>
                  <a:lnTo>
                    <a:pt x="966558" y="577138"/>
                  </a:lnTo>
                  <a:lnTo>
                    <a:pt x="962266" y="577138"/>
                  </a:lnTo>
                  <a:lnTo>
                    <a:pt x="961186" y="564438"/>
                  </a:lnTo>
                  <a:lnTo>
                    <a:pt x="967105" y="564438"/>
                  </a:lnTo>
                  <a:lnTo>
                    <a:pt x="978395" y="551738"/>
                  </a:lnTo>
                  <a:lnTo>
                    <a:pt x="990320" y="551738"/>
                  </a:lnTo>
                  <a:lnTo>
                    <a:pt x="998131" y="539038"/>
                  </a:lnTo>
                  <a:lnTo>
                    <a:pt x="1017257" y="526338"/>
                  </a:lnTo>
                  <a:lnTo>
                    <a:pt x="1036091" y="526338"/>
                  </a:lnTo>
                  <a:lnTo>
                    <a:pt x="1056055" y="513638"/>
                  </a:lnTo>
                  <a:lnTo>
                    <a:pt x="1078572" y="513638"/>
                  </a:lnTo>
                  <a:lnTo>
                    <a:pt x="1080274" y="512737"/>
                  </a:lnTo>
                  <a:lnTo>
                    <a:pt x="1071460" y="533400"/>
                  </a:lnTo>
                  <a:lnTo>
                    <a:pt x="1061173" y="560070"/>
                  </a:lnTo>
                  <a:lnTo>
                    <a:pt x="1059611" y="565150"/>
                  </a:lnTo>
                  <a:lnTo>
                    <a:pt x="1060678" y="568960"/>
                  </a:lnTo>
                  <a:lnTo>
                    <a:pt x="1057910" y="572770"/>
                  </a:lnTo>
                  <a:lnTo>
                    <a:pt x="1055154" y="577850"/>
                  </a:lnTo>
                  <a:lnTo>
                    <a:pt x="1051814" y="584200"/>
                  </a:lnTo>
                  <a:lnTo>
                    <a:pt x="1051242" y="591820"/>
                  </a:lnTo>
                  <a:lnTo>
                    <a:pt x="1056817" y="594360"/>
                  </a:lnTo>
                  <a:lnTo>
                    <a:pt x="1060894" y="593090"/>
                  </a:lnTo>
                  <a:lnTo>
                    <a:pt x="1064298" y="586740"/>
                  </a:lnTo>
                  <a:lnTo>
                    <a:pt x="1069860" y="572770"/>
                  </a:lnTo>
                  <a:lnTo>
                    <a:pt x="1077950" y="554990"/>
                  </a:lnTo>
                  <a:lnTo>
                    <a:pt x="1086358" y="535940"/>
                  </a:lnTo>
                  <a:lnTo>
                    <a:pt x="1094663" y="516890"/>
                  </a:lnTo>
                  <a:lnTo>
                    <a:pt x="1102067" y="501129"/>
                  </a:lnTo>
                  <a:lnTo>
                    <a:pt x="1102423" y="500938"/>
                  </a:lnTo>
                  <a:lnTo>
                    <a:pt x="1103515" y="500938"/>
                  </a:lnTo>
                  <a:lnTo>
                    <a:pt x="1131176" y="513638"/>
                  </a:lnTo>
                  <a:lnTo>
                    <a:pt x="1153922" y="513638"/>
                  </a:lnTo>
                  <a:lnTo>
                    <a:pt x="1170482" y="539038"/>
                  </a:lnTo>
                  <a:lnTo>
                    <a:pt x="1179601" y="564438"/>
                  </a:lnTo>
                  <a:lnTo>
                    <a:pt x="1179601" y="492963"/>
                  </a:lnTo>
                  <a:lnTo>
                    <a:pt x="1177023" y="488238"/>
                  </a:lnTo>
                  <a:lnTo>
                    <a:pt x="1174407" y="488238"/>
                  </a:lnTo>
                  <a:lnTo>
                    <a:pt x="1166571" y="475538"/>
                  </a:lnTo>
                  <a:lnTo>
                    <a:pt x="1136561" y="475538"/>
                  </a:lnTo>
                  <a:lnTo>
                    <a:pt x="1125245" y="462838"/>
                  </a:lnTo>
                  <a:lnTo>
                    <a:pt x="1117993" y="465772"/>
                  </a:lnTo>
                  <a:lnTo>
                    <a:pt x="1124394" y="452120"/>
                  </a:lnTo>
                  <a:lnTo>
                    <a:pt x="1128356" y="445770"/>
                  </a:lnTo>
                  <a:lnTo>
                    <a:pt x="1131227" y="444500"/>
                  </a:lnTo>
                  <a:lnTo>
                    <a:pt x="1139342" y="447040"/>
                  </a:lnTo>
                  <a:lnTo>
                    <a:pt x="1150124" y="449580"/>
                  </a:lnTo>
                  <a:lnTo>
                    <a:pt x="1153274" y="450850"/>
                  </a:lnTo>
                  <a:lnTo>
                    <a:pt x="1163485" y="453390"/>
                  </a:lnTo>
                  <a:lnTo>
                    <a:pt x="1173530" y="454660"/>
                  </a:lnTo>
                  <a:lnTo>
                    <a:pt x="1183525" y="457200"/>
                  </a:lnTo>
                  <a:lnTo>
                    <a:pt x="1193584" y="457200"/>
                  </a:lnTo>
                  <a:lnTo>
                    <a:pt x="1197635" y="458470"/>
                  </a:lnTo>
                  <a:lnTo>
                    <a:pt x="1201153" y="457200"/>
                  </a:lnTo>
                  <a:lnTo>
                    <a:pt x="1205141" y="455930"/>
                  </a:lnTo>
                  <a:lnTo>
                    <a:pt x="1206817" y="453390"/>
                  </a:lnTo>
                  <a:lnTo>
                    <a:pt x="1207655" y="452120"/>
                  </a:lnTo>
                  <a:lnTo>
                    <a:pt x="1201991" y="453390"/>
                  </a:lnTo>
                  <a:lnTo>
                    <a:pt x="1200950" y="450850"/>
                  </a:lnTo>
                  <a:lnTo>
                    <a:pt x="1201178" y="448310"/>
                  </a:lnTo>
                  <a:lnTo>
                    <a:pt x="1203236" y="449580"/>
                  </a:lnTo>
                  <a:lnTo>
                    <a:pt x="1204531" y="448310"/>
                  </a:lnTo>
                  <a:lnTo>
                    <a:pt x="1231531" y="444500"/>
                  </a:lnTo>
                  <a:lnTo>
                    <a:pt x="1240383" y="443230"/>
                  </a:lnTo>
                  <a:lnTo>
                    <a:pt x="1257541" y="436880"/>
                  </a:lnTo>
                  <a:lnTo>
                    <a:pt x="1268514" y="431800"/>
                  </a:lnTo>
                  <a:lnTo>
                    <a:pt x="1274000" y="429260"/>
                  </a:lnTo>
                  <a:lnTo>
                    <a:pt x="1273975" y="427990"/>
                  </a:lnTo>
                  <a:lnTo>
                    <a:pt x="1276553" y="426720"/>
                  </a:lnTo>
                  <a:lnTo>
                    <a:pt x="1274699" y="426720"/>
                  </a:lnTo>
                  <a:lnTo>
                    <a:pt x="1264246" y="427990"/>
                  </a:lnTo>
                  <a:lnTo>
                    <a:pt x="1253921" y="430530"/>
                  </a:lnTo>
                  <a:lnTo>
                    <a:pt x="1243507" y="431800"/>
                  </a:lnTo>
                  <a:lnTo>
                    <a:pt x="1230477" y="431800"/>
                  </a:lnTo>
                  <a:lnTo>
                    <a:pt x="1230896" y="430530"/>
                  </a:lnTo>
                  <a:lnTo>
                    <a:pt x="1261351" y="419100"/>
                  </a:lnTo>
                  <a:lnTo>
                    <a:pt x="1271130" y="415290"/>
                  </a:lnTo>
                  <a:lnTo>
                    <a:pt x="1277226" y="412750"/>
                  </a:lnTo>
                  <a:lnTo>
                    <a:pt x="1281988" y="408940"/>
                  </a:lnTo>
                  <a:lnTo>
                    <a:pt x="1287792" y="405130"/>
                  </a:lnTo>
                  <a:lnTo>
                    <a:pt x="1293126" y="401320"/>
                  </a:lnTo>
                  <a:lnTo>
                    <a:pt x="1299476" y="396240"/>
                  </a:lnTo>
                  <a:lnTo>
                    <a:pt x="1301064" y="394970"/>
                  </a:lnTo>
                  <a:lnTo>
                    <a:pt x="1299476" y="387350"/>
                  </a:lnTo>
                  <a:lnTo>
                    <a:pt x="1312240" y="377190"/>
                  </a:lnTo>
                  <a:lnTo>
                    <a:pt x="1322425" y="365760"/>
                  </a:lnTo>
                  <a:lnTo>
                    <a:pt x="1330718" y="353060"/>
                  </a:lnTo>
                  <a:lnTo>
                    <a:pt x="1337779" y="339090"/>
                  </a:lnTo>
                  <a:lnTo>
                    <a:pt x="1339494" y="335280"/>
                  </a:lnTo>
                  <a:lnTo>
                    <a:pt x="1343088" y="331470"/>
                  </a:lnTo>
                  <a:lnTo>
                    <a:pt x="1340954" y="327660"/>
                  </a:lnTo>
                  <a:lnTo>
                    <a:pt x="1339888" y="323850"/>
                  </a:lnTo>
                  <a:lnTo>
                    <a:pt x="1339164" y="321310"/>
                  </a:lnTo>
                  <a:lnTo>
                    <a:pt x="1331722" y="323850"/>
                  </a:lnTo>
                  <a:lnTo>
                    <a:pt x="1329220" y="318770"/>
                  </a:lnTo>
                  <a:lnTo>
                    <a:pt x="1336713" y="318770"/>
                  </a:lnTo>
                  <a:lnTo>
                    <a:pt x="1344472" y="321310"/>
                  </a:lnTo>
                  <a:lnTo>
                    <a:pt x="1351495" y="318770"/>
                  </a:lnTo>
                  <a:lnTo>
                    <a:pt x="1355979" y="316230"/>
                  </a:lnTo>
                  <a:lnTo>
                    <a:pt x="1361694" y="311150"/>
                  </a:lnTo>
                  <a:lnTo>
                    <a:pt x="1360322" y="304800"/>
                  </a:lnTo>
                  <a:lnTo>
                    <a:pt x="1348828" y="299720"/>
                  </a:lnTo>
                  <a:lnTo>
                    <a:pt x="1323873" y="292100"/>
                  </a:lnTo>
                  <a:lnTo>
                    <a:pt x="1311859" y="289560"/>
                  </a:lnTo>
                  <a:lnTo>
                    <a:pt x="1308849" y="288290"/>
                  </a:lnTo>
                  <a:lnTo>
                    <a:pt x="1305039" y="288290"/>
                  </a:lnTo>
                  <a:lnTo>
                    <a:pt x="1303845" y="284480"/>
                  </a:lnTo>
                  <a:lnTo>
                    <a:pt x="1309852" y="281940"/>
                  </a:lnTo>
                  <a:lnTo>
                    <a:pt x="1323632" y="281940"/>
                  </a:lnTo>
                  <a:lnTo>
                    <a:pt x="1331582" y="283210"/>
                  </a:lnTo>
                  <a:lnTo>
                    <a:pt x="1356448" y="283210"/>
                  </a:lnTo>
                  <a:lnTo>
                    <a:pt x="1357287" y="281940"/>
                  </a:lnTo>
                  <a:lnTo>
                    <a:pt x="1368069" y="265430"/>
                  </a:lnTo>
                  <a:lnTo>
                    <a:pt x="1380490" y="248920"/>
                  </a:lnTo>
                  <a:lnTo>
                    <a:pt x="1393977" y="232410"/>
                  </a:lnTo>
                  <a:lnTo>
                    <a:pt x="1408772" y="217170"/>
                  </a:lnTo>
                  <a:lnTo>
                    <a:pt x="1415122" y="212090"/>
                  </a:lnTo>
                  <a:lnTo>
                    <a:pt x="1421244" y="205740"/>
                  </a:lnTo>
                  <a:lnTo>
                    <a:pt x="1427530" y="200660"/>
                  </a:lnTo>
                  <a:lnTo>
                    <a:pt x="1434388" y="196850"/>
                  </a:lnTo>
                  <a:lnTo>
                    <a:pt x="1437741" y="194310"/>
                  </a:lnTo>
                  <a:lnTo>
                    <a:pt x="1442199" y="191770"/>
                  </a:lnTo>
                  <a:lnTo>
                    <a:pt x="1442135" y="186690"/>
                  </a:lnTo>
                  <a:lnTo>
                    <a:pt x="1441361" y="182880"/>
                  </a:lnTo>
                  <a:lnTo>
                    <a:pt x="1437017" y="181610"/>
                  </a:lnTo>
                  <a:lnTo>
                    <a:pt x="1433918" y="179070"/>
                  </a:lnTo>
                  <a:lnTo>
                    <a:pt x="1431836" y="177800"/>
                  </a:lnTo>
                  <a:lnTo>
                    <a:pt x="1428343" y="176530"/>
                  </a:lnTo>
                  <a:lnTo>
                    <a:pt x="1428013" y="173990"/>
                  </a:lnTo>
                  <a:lnTo>
                    <a:pt x="1428953" y="171450"/>
                  </a:lnTo>
                  <a:lnTo>
                    <a:pt x="1429981" y="173990"/>
                  </a:lnTo>
                  <a:lnTo>
                    <a:pt x="1431036" y="173990"/>
                  </a:lnTo>
                  <a:lnTo>
                    <a:pt x="1452194" y="177800"/>
                  </a:lnTo>
                  <a:lnTo>
                    <a:pt x="1459890" y="179070"/>
                  </a:lnTo>
                  <a:lnTo>
                    <a:pt x="1467624" y="175260"/>
                  </a:lnTo>
                  <a:lnTo>
                    <a:pt x="1473327" y="171450"/>
                  </a:lnTo>
                  <a:lnTo>
                    <a:pt x="1475232" y="170180"/>
                  </a:lnTo>
                  <a:lnTo>
                    <a:pt x="1482699" y="166370"/>
                  </a:lnTo>
                  <a:lnTo>
                    <a:pt x="1490002" y="162560"/>
                  </a:lnTo>
                  <a:lnTo>
                    <a:pt x="1497406" y="157480"/>
                  </a:lnTo>
                  <a:lnTo>
                    <a:pt x="1504657" y="153670"/>
                  </a:lnTo>
                  <a:lnTo>
                    <a:pt x="1511693" y="148590"/>
                  </a:lnTo>
                  <a:lnTo>
                    <a:pt x="1516291" y="144780"/>
                  </a:lnTo>
                  <a:lnTo>
                    <a:pt x="1522399" y="139700"/>
                  </a:lnTo>
                  <a:lnTo>
                    <a:pt x="1524508" y="135890"/>
                  </a:lnTo>
                  <a:lnTo>
                    <a:pt x="1528940" y="132080"/>
                  </a:lnTo>
                  <a:lnTo>
                    <a:pt x="1532445" y="125730"/>
                  </a:lnTo>
                  <a:lnTo>
                    <a:pt x="1538147" y="119380"/>
                  </a:lnTo>
                  <a:lnTo>
                    <a:pt x="1539417" y="111760"/>
                  </a:lnTo>
                  <a:lnTo>
                    <a:pt x="1542681" y="105410"/>
                  </a:lnTo>
                  <a:lnTo>
                    <a:pt x="1542288" y="96520"/>
                  </a:lnTo>
                  <a:lnTo>
                    <a:pt x="1543138" y="88900"/>
                  </a:lnTo>
                  <a:lnTo>
                    <a:pt x="1543177" y="87630"/>
                  </a:lnTo>
                  <a:lnTo>
                    <a:pt x="1543291" y="82550"/>
                  </a:lnTo>
                  <a:lnTo>
                    <a:pt x="1543227" y="80010"/>
                  </a:lnTo>
                  <a:lnTo>
                    <a:pt x="1542796" y="73660"/>
                  </a:lnTo>
                  <a:lnTo>
                    <a:pt x="1541602" y="67310"/>
                  </a:lnTo>
                  <a:lnTo>
                    <a:pt x="1539709" y="59690"/>
                  </a:lnTo>
                  <a:lnTo>
                    <a:pt x="1535709" y="52070"/>
                  </a:lnTo>
                  <a:lnTo>
                    <a:pt x="1534414" y="49530"/>
                  </a:lnTo>
                  <a:lnTo>
                    <a:pt x="1505191" y="15240"/>
                  </a:lnTo>
                  <a:lnTo>
                    <a:pt x="1479232" y="5080"/>
                  </a:lnTo>
                  <a:lnTo>
                    <a:pt x="1473111" y="2540"/>
                  </a:lnTo>
                  <a:lnTo>
                    <a:pt x="1466837" y="2540"/>
                  </a:lnTo>
                  <a:lnTo>
                    <a:pt x="1461731" y="0"/>
                  </a:lnTo>
                  <a:lnTo>
                    <a:pt x="1455305" y="1270"/>
                  </a:lnTo>
                  <a:lnTo>
                    <a:pt x="1450162" y="0"/>
                  </a:lnTo>
                  <a:lnTo>
                    <a:pt x="1436331" y="0"/>
                  </a:lnTo>
                  <a:lnTo>
                    <a:pt x="1422539" y="1270"/>
                  </a:lnTo>
                  <a:lnTo>
                    <a:pt x="1408912" y="1270"/>
                  </a:lnTo>
                  <a:lnTo>
                    <a:pt x="1388694" y="5080"/>
                  </a:lnTo>
                  <a:lnTo>
                    <a:pt x="1381582" y="5080"/>
                  </a:lnTo>
                  <a:lnTo>
                    <a:pt x="1374978" y="6350"/>
                  </a:lnTo>
                  <a:lnTo>
                    <a:pt x="1371219" y="6350"/>
                  </a:lnTo>
                  <a:lnTo>
                    <a:pt x="1369479" y="10160"/>
                  </a:lnTo>
                  <a:lnTo>
                    <a:pt x="1366177" y="10160"/>
                  </a:lnTo>
                  <a:lnTo>
                    <a:pt x="1361224" y="15240"/>
                  </a:lnTo>
                  <a:lnTo>
                    <a:pt x="1357731" y="21590"/>
                  </a:lnTo>
                  <a:lnTo>
                    <a:pt x="1355115" y="29210"/>
                  </a:lnTo>
                  <a:lnTo>
                    <a:pt x="1352804" y="35560"/>
                  </a:lnTo>
                  <a:lnTo>
                    <a:pt x="1350429" y="40640"/>
                  </a:lnTo>
                  <a:lnTo>
                    <a:pt x="1349489" y="46990"/>
                  </a:lnTo>
                  <a:lnTo>
                    <a:pt x="1345857" y="49530"/>
                  </a:lnTo>
                  <a:lnTo>
                    <a:pt x="1344574" y="48260"/>
                  </a:lnTo>
                  <a:lnTo>
                    <a:pt x="1343329" y="41910"/>
                  </a:lnTo>
                  <a:lnTo>
                    <a:pt x="1343012" y="36830"/>
                  </a:lnTo>
                  <a:lnTo>
                    <a:pt x="1342961" y="22860"/>
                  </a:lnTo>
                  <a:lnTo>
                    <a:pt x="1342339" y="20320"/>
                  </a:lnTo>
                  <a:lnTo>
                    <a:pt x="1340802" y="19050"/>
                  </a:lnTo>
                  <a:lnTo>
                    <a:pt x="1339088" y="19050"/>
                  </a:lnTo>
                  <a:lnTo>
                    <a:pt x="1334084" y="20320"/>
                  </a:lnTo>
                  <a:lnTo>
                    <a:pt x="1329321" y="22860"/>
                  </a:lnTo>
                  <a:lnTo>
                    <a:pt x="1326642" y="23533"/>
                  </a:lnTo>
                  <a:lnTo>
                    <a:pt x="1326642" y="144780"/>
                  </a:lnTo>
                  <a:lnTo>
                    <a:pt x="1321422" y="149860"/>
                  </a:lnTo>
                  <a:lnTo>
                    <a:pt x="1315516" y="154940"/>
                  </a:lnTo>
                  <a:lnTo>
                    <a:pt x="1309446" y="160020"/>
                  </a:lnTo>
                  <a:lnTo>
                    <a:pt x="1303769" y="165100"/>
                  </a:lnTo>
                  <a:lnTo>
                    <a:pt x="1285201" y="182880"/>
                  </a:lnTo>
                  <a:lnTo>
                    <a:pt x="1267040" y="200660"/>
                  </a:lnTo>
                  <a:lnTo>
                    <a:pt x="1249514" y="219710"/>
                  </a:lnTo>
                  <a:lnTo>
                    <a:pt x="1232827" y="240030"/>
                  </a:lnTo>
                  <a:lnTo>
                    <a:pt x="1227518" y="246380"/>
                  </a:lnTo>
                  <a:lnTo>
                    <a:pt x="1222895" y="255270"/>
                  </a:lnTo>
                  <a:lnTo>
                    <a:pt x="1218006" y="262890"/>
                  </a:lnTo>
                  <a:lnTo>
                    <a:pt x="1211897" y="269240"/>
                  </a:lnTo>
                  <a:lnTo>
                    <a:pt x="1204417" y="280670"/>
                  </a:lnTo>
                  <a:lnTo>
                    <a:pt x="1197495" y="292100"/>
                  </a:lnTo>
                  <a:lnTo>
                    <a:pt x="1190688" y="303530"/>
                  </a:lnTo>
                  <a:lnTo>
                    <a:pt x="1183538" y="314960"/>
                  </a:lnTo>
                  <a:lnTo>
                    <a:pt x="1172845" y="336550"/>
                  </a:lnTo>
                  <a:lnTo>
                    <a:pt x="1167587" y="347980"/>
                  </a:lnTo>
                  <a:lnTo>
                    <a:pt x="1158468" y="368300"/>
                  </a:lnTo>
                  <a:lnTo>
                    <a:pt x="1150112" y="386080"/>
                  </a:lnTo>
                  <a:lnTo>
                    <a:pt x="1146009" y="394970"/>
                  </a:lnTo>
                  <a:lnTo>
                    <a:pt x="1144727" y="396240"/>
                  </a:lnTo>
                  <a:lnTo>
                    <a:pt x="1143279" y="396240"/>
                  </a:lnTo>
                  <a:lnTo>
                    <a:pt x="1141666" y="394970"/>
                  </a:lnTo>
                  <a:lnTo>
                    <a:pt x="1138694" y="394970"/>
                  </a:lnTo>
                  <a:lnTo>
                    <a:pt x="1151712" y="353060"/>
                  </a:lnTo>
                  <a:lnTo>
                    <a:pt x="1154112" y="347980"/>
                  </a:lnTo>
                  <a:lnTo>
                    <a:pt x="1158900" y="337820"/>
                  </a:lnTo>
                  <a:lnTo>
                    <a:pt x="1166622" y="322580"/>
                  </a:lnTo>
                  <a:lnTo>
                    <a:pt x="1173429" y="311150"/>
                  </a:lnTo>
                  <a:lnTo>
                    <a:pt x="1174940" y="308610"/>
                  </a:lnTo>
                  <a:lnTo>
                    <a:pt x="1183932" y="294640"/>
                  </a:lnTo>
                  <a:lnTo>
                    <a:pt x="1187602" y="287020"/>
                  </a:lnTo>
                  <a:lnTo>
                    <a:pt x="1191856" y="281940"/>
                  </a:lnTo>
                  <a:lnTo>
                    <a:pt x="1196352" y="275590"/>
                  </a:lnTo>
                  <a:lnTo>
                    <a:pt x="1200708" y="269240"/>
                  </a:lnTo>
                  <a:lnTo>
                    <a:pt x="1209027" y="257810"/>
                  </a:lnTo>
                  <a:lnTo>
                    <a:pt x="1217688" y="247650"/>
                  </a:lnTo>
                  <a:lnTo>
                    <a:pt x="1226693" y="236220"/>
                  </a:lnTo>
                  <a:lnTo>
                    <a:pt x="1236002" y="226060"/>
                  </a:lnTo>
                  <a:lnTo>
                    <a:pt x="1270584" y="189230"/>
                  </a:lnTo>
                  <a:lnTo>
                    <a:pt x="1292809" y="170180"/>
                  </a:lnTo>
                  <a:lnTo>
                    <a:pt x="1300073" y="163830"/>
                  </a:lnTo>
                  <a:lnTo>
                    <a:pt x="1306474" y="160020"/>
                  </a:lnTo>
                  <a:lnTo>
                    <a:pt x="1311859" y="154940"/>
                  </a:lnTo>
                  <a:lnTo>
                    <a:pt x="1318526" y="151130"/>
                  </a:lnTo>
                  <a:lnTo>
                    <a:pt x="1326642" y="144780"/>
                  </a:lnTo>
                  <a:lnTo>
                    <a:pt x="1326642" y="23533"/>
                  </a:lnTo>
                  <a:lnTo>
                    <a:pt x="1281188" y="41910"/>
                  </a:lnTo>
                  <a:lnTo>
                    <a:pt x="1239951" y="64770"/>
                  </a:lnTo>
                  <a:lnTo>
                    <a:pt x="1239354" y="64770"/>
                  </a:lnTo>
                  <a:lnTo>
                    <a:pt x="1238631" y="66040"/>
                  </a:lnTo>
                  <a:lnTo>
                    <a:pt x="1239481" y="67310"/>
                  </a:lnTo>
                  <a:lnTo>
                    <a:pt x="1238084" y="73660"/>
                  </a:lnTo>
                  <a:lnTo>
                    <a:pt x="1239405" y="81280"/>
                  </a:lnTo>
                  <a:lnTo>
                    <a:pt x="1235329" y="87630"/>
                  </a:lnTo>
                  <a:lnTo>
                    <a:pt x="1229995" y="87630"/>
                  </a:lnTo>
                  <a:lnTo>
                    <a:pt x="1230198" y="80010"/>
                  </a:lnTo>
                  <a:lnTo>
                    <a:pt x="1227797" y="77470"/>
                  </a:lnTo>
                  <a:lnTo>
                    <a:pt x="1225829" y="76200"/>
                  </a:lnTo>
                  <a:lnTo>
                    <a:pt x="1222260" y="76200"/>
                  </a:lnTo>
                  <a:lnTo>
                    <a:pt x="1222552" y="81280"/>
                  </a:lnTo>
                  <a:lnTo>
                    <a:pt x="1220876" y="82550"/>
                  </a:lnTo>
                  <a:lnTo>
                    <a:pt x="1213154" y="90170"/>
                  </a:lnTo>
                  <a:lnTo>
                    <a:pt x="1194790" y="97790"/>
                  </a:lnTo>
                  <a:lnTo>
                    <a:pt x="1187069" y="104140"/>
                  </a:lnTo>
                  <a:lnTo>
                    <a:pt x="1180312" y="109220"/>
                  </a:lnTo>
                  <a:lnTo>
                    <a:pt x="1174356" y="114300"/>
                  </a:lnTo>
                  <a:lnTo>
                    <a:pt x="1168730" y="120650"/>
                  </a:lnTo>
                  <a:lnTo>
                    <a:pt x="1162977" y="125730"/>
                  </a:lnTo>
                  <a:lnTo>
                    <a:pt x="1157897" y="133350"/>
                  </a:lnTo>
                  <a:lnTo>
                    <a:pt x="1151674" y="138430"/>
                  </a:lnTo>
                  <a:lnTo>
                    <a:pt x="1145362" y="144780"/>
                  </a:lnTo>
                  <a:lnTo>
                    <a:pt x="1140028" y="151130"/>
                  </a:lnTo>
                  <a:lnTo>
                    <a:pt x="1139063" y="153670"/>
                  </a:lnTo>
                  <a:lnTo>
                    <a:pt x="1139291" y="156210"/>
                  </a:lnTo>
                  <a:lnTo>
                    <a:pt x="1140307" y="158750"/>
                  </a:lnTo>
                  <a:lnTo>
                    <a:pt x="1140752" y="167640"/>
                  </a:lnTo>
                  <a:lnTo>
                    <a:pt x="1142428" y="175260"/>
                  </a:lnTo>
                  <a:lnTo>
                    <a:pt x="1144765" y="184150"/>
                  </a:lnTo>
                  <a:lnTo>
                    <a:pt x="1147203" y="191770"/>
                  </a:lnTo>
                  <a:lnTo>
                    <a:pt x="1146378" y="194310"/>
                  </a:lnTo>
                  <a:lnTo>
                    <a:pt x="1150797" y="198120"/>
                  </a:lnTo>
                  <a:lnTo>
                    <a:pt x="1146924" y="199390"/>
                  </a:lnTo>
                  <a:lnTo>
                    <a:pt x="1140167" y="193040"/>
                  </a:lnTo>
                  <a:lnTo>
                    <a:pt x="1134389" y="185420"/>
                  </a:lnTo>
                  <a:lnTo>
                    <a:pt x="1128979" y="179070"/>
                  </a:lnTo>
                  <a:lnTo>
                    <a:pt x="1123340" y="171450"/>
                  </a:lnTo>
                  <a:lnTo>
                    <a:pt x="1121575" y="170180"/>
                  </a:lnTo>
                  <a:lnTo>
                    <a:pt x="1118806" y="170180"/>
                  </a:lnTo>
                  <a:lnTo>
                    <a:pt x="1117803" y="171450"/>
                  </a:lnTo>
                  <a:lnTo>
                    <a:pt x="1115923" y="175260"/>
                  </a:lnTo>
                  <a:lnTo>
                    <a:pt x="1112050" y="176530"/>
                  </a:lnTo>
                  <a:lnTo>
                    <a:pt x="1110932" y="180340"/>
                  </a:lnTo>
                  <a:lnTo>
                    <a:pt x="1106627" y="189230"/>
                  </a:lnTo>
                  <a:lnTo>
                    <a:pt x="1097546" y="204470"/>
                  </a:lnTo>
                  <a:lnTo>
                    <a:pt x="1093304" y="212090"/>
                  </a:lnTo>
                  <a:lnTo>
                    <a:pt x="1091590" y="214630"/>
                  </a:lnTo>
                  <a:lnTo>
                    <a:pt x="1090917" y="217170"/>
                  </a:lnTo>
                  <a:lnTo>
                    <a:pt x="1089228" y="218440"/>
                  </a:lnTo>
                  <a:lnTo>
                    <a:pt x="1074166" y="266700"/>
                  </a:lnTo>
                  <a:lnTo>
                    <a:pt x="1073581" y="283210"/>
                  </a:lnTo>
                  <a:lnTo>
                    <a:pt x="1074521" y="295910"/>
                  </a:lnTo>
                  <a:lnTo>
                    <a:pt x="1077099" y="311150"/>
                  </a:lnTo>
                  <a:lnTo>
                    <a:pt x="1075791" y="311150"/>
                  </a:lnTo>
                  <a:lnTo>
                    <a:pt x="1071587" y="302260"/>
                  </a:lnTo>
                  <a:lnTo>
                    <a:pt x="1068527" y="292100"/>
                  </a:lnTo>
                  <a:lnTo>
                    <a:pt x="1066190" y="281940"/>
                  </a:lnTo>
                  <a:lnTo>
                    <a:pt x="1064107" y="271780"/>
                  </a:lnTo>
                  <a:lnTo>
                    <a:pt x="1063459" y="271780"/>
                  </a:lnTo>
                  <a:lnTo>
                    <a:pt x="1061999" y="275590"/>
                  </a:lnTo>
                  <a:lnTo>
                    <a:pt x="1062443" y="278130"/>
                  </a:lnTo>
                  <a:lnTo>
                    <a:pt x="1062443" y="281940"/>
                  </a:lnTo>
                  <a:lnTo>
                    <a:pt x="1061847" y="283210"/>
                  </a:lnTo>
                  <a:lnTo>
                    <a:pt x="1062545" y="285750"/>
                  </a:lnTo>
                  <a:lnTo>
                    <a:pt x="1061847" y="287020"/>
                  </a:lnTo>
                  <a:lnTo>
                    <a:pt x="1062939" y="302260"/>
                  </a:lnTo>
                  <a:lnTo>
                    <a:pt x="1065695" y="317500"/>
                  </a:lnTo>
                  <a:lnTo>
                    <a:pt x="1069352" y="331470"/>
                  </a:lnTo>
                  <a:lnTo>
                    <a:pt x="1073137" y="346710"/>
                  </a:lnTo>
                  <a:lnTo>
                    <a:pt x="1071994" y="347980"/>
                  </a:lnTo>
                  <a:lnTo>
                    <a:pt x="1070902" y="346710"/>
                  </a:lnTo>
                  <a:lnTo>
                    <a:pt x="1064983" y="336550"/>
                  </a:lnTo>
                  <a:lnTo>
                    <a:pt x="1060704" y="325120"/>
                  </a:lnTo>
                  <a:lnTo>
                    <a:pt x="1057097" y="313690"/>
                  </a:lnTo>
                  <a:lnTo>
                    <a:pt x="1053172" y="302260"/>
                  </a:lnTo>
                  <a:lnTo>
                    <a:pt x="1051623" y="306070"/>
                  </a:lnTo>
                  <a:lnTo>
                    <a:pt x="1052944" y="308610"/>
                  </a:lnTo>
                  <a:lnTo>
                    <a:pt x="1052677" y="312420"/>
                  </a:lnTo>
                  <a:lnTo>
                    <a:pt x="1053503" y="320040"/>
                  </a:lnTo>
                  <a:lnTo>
                    <a:pt x="1054963" y="327660"/>
                  </a:lnTo>
                  <a:lnTo>
                    <a:pt x="1056919" y="335280"/>
                  </a:lnTo>
                  <a:lnTo>
                    <a:pt x="1059192" y="342900"/>
                  </a:lnTo>
                  <a:lnTo>
                    <a:pt x="1059738" y="346710"/>
                  </a:lnTo>
                  <a:lnTo>
                    <a:pt x="1063015" y="351790"/>
                  </a:lnTo>
                  <a:lnTo>
                    <a:pt x="1064107" y="355600"/>
                  </a:lnTo>
                  <a:lnTo>
                    <a:pt x="1066965" y="361950"/>
                  </a:lnTo>
                  <a:lnTo>
                    <a:pt x="1070229" y="369570"/>
                  </a:lnTo>
                  <a:lnTo>
                    <a:pt x="1073531" y="375920"/>
                  </a:lnTo>
                  <a:lnTo>
                    <a:pt x="1073632" y="378460"/>
                  </a:lnTo>
                  <a:lnTo>
                    <a:pt x="1076985" y="379730"/>
                  </a:lnTo>
                  <a:lnTo>
                    <a:pt x="1075169" y="382270"/>
                  </a:lnTo>
                  <a:lnTo>
                    <a:pt x="1071105" y="382270"/>
                  </a:lnTo>
                  <a:lnTo>
                    <a:pt x="1069390" y="377190"/>
                  </a:lnTo>
                  <a:lnTo>
                    <a:pt x="1065022" y="377190"/>
                  </a:lnTo>
                  <a:lnTo>
                    <a:pt x="1074305" y="392430"/>
                  </a:lnTo>
                  <a:lnTo>
                    <a:pt x="1084897" y="405130"/>
                  </a:lnTo>
                  <a:lnTo>
                    <a:pt x="1096670" y="416560"/>
                  </a:lnTo>
                  <a:lnTo>
                    <a:pt x="1109522" y="427990"/>
                  </a:lnTo>
                  <a:lnTo>
                    <a:pt x="1109700" y="429260"/>
                  </a:lnTo>
                  <a:lnTo>
                    <a:pt x="1110043" y="429260"/>
                  </a:lnTo>
                  <a:lnTo>
                    <a:pt x="1104544" y="452120"/>
                  </a:lnTo>
                  <a:lnTo>
                    <a:pt x="1095781" y="474713"/>
                  </a:lnTo>
                  <a:lnTo>
                    <a:pt x="1093724" y="475538"/>
                  </a:lnTo>
                  <a:lnTo>
                    <a:pt x="1059192" y="475538"/>
                  </a:lnTo>
                  <a:lnTo>
                    <a:pt x="1039736" y="488238"/>
                  </a:lnTo>
                  <a:lnTo>
                    <a:pt x="1020686" y="488238"/>
                  </a:lnTo>
                  <a:lnTo>
                    <a:pt x="1001395" y="500938"/>
                  </a:lnTo>
                  <a:lnTo>
                    <a:pt x="988441" y="500938"/>
                  </a:lnTo>
                  <a:lnTo>
                    <a:pt x="976363" y="513638"/>
                  </a:lnTo>
                  <a:lnTo>
                    <a:pt x="949261" y="513638"/>
                  </a:lnTo>
                  <a:lnTo>
                    <a:pt x="930757" y="475538"/>
                  </a:lnTo>
                  <a:lnTo>
                    <a:pt x="911796" y="424738"/>
                  </a:lnTo>
                  <a:lnTo>
                    <a:pt x="889558" y="386638"/>
                  </a:lnTo>
                  <a:lnTo>
                    <a:pt x="861225" y="348538"/>
                  </a:lnTo>
                  <a:lnTo>
                    <a:pt x="819467" y="310438"/>
                  </a:lnTo>
                  <a:lnTo>
                    <a:pt x="802589" y="297738"/>
                  </a:lnTo>
                  <a:lnTo>
                    <a:pt x="796899" y="285038"/>
                  </a:lnTo>
                  <a:lnTo>
                    <a:pt x="790600" y="285038"/>
                  </a:lnTo>
                  <a:lnTo>
                    <a:pt x="785393" y="272338"/>
                  </a:lnTo>
                  <a:lnTo>
                    <a:pt x="783018" y="272338"/>
                  </a:lnTo>
                  <a:lnTo>
                    <a:pt x="784263" y="259638"/>
                  </a:lnTo>
                  <a:lnTo>
                    <a:pt x="787679" y="259638"/>
                  </a:lnTo>
                  <a:lnTo>
                    <a:pt x="791476" y="246938"/>
                  </a:lnTo>
                  <a:lnTo>
                    <a:pt x="793889" y="246938"/>
                  </a:lnTo>
                  <a:lnTo>
                    <a:pt x="795007" y="234238"/>
                  </a:lnTo>
                  <a:lnTo>
                    <a:pt x="794461" y="221538"/>
                  </a:lnTo>
                  <a:lnTo>
                    <a:pt x="791705" y="196138"/>
                  </a:lnTo>
                  <a:lnTo>
                    <a:pt x="782637" y="170738"/>
                  </a:lnTo>
                  <a:lnTo>
                    <a:pt x="775423" y="157683"/>
                  </a:lnTo>
                  <a:lnTo>
                    <a:pt x="775423" y="221538"/>
                  </a:lnTo>
                  <a:lnTo>
                    <a:pt x="774420" y="234238"/>
                  </a:lnTo>
                  <a:lnTo>
                    <a:pt x="771499" y="246938"/>
                  </a:lnTo>
                  <a:lnTo>
                    <a:pt x="767295" y="246938"/>
                  </a:lnTo>
                  <a:lnTo>
                    <a:pt x="762381" y="259638"/>
                  </a:lnTo>
                  <a:lnTo>
                    <a:pt x="737374" y="259638"/>
                  </a:lnTo>
                  <a:lnTo>
                    <a:pt x="719137" y="246938"/>
                  </a:lnTo>
                  <a:lnTo>
                    <a:pt x="700024" y="234238"/>
                  </a:lnTo>
                  <a:lnTo>
                    <a:pt x="693089" y="234238"/>
                  </a:lnTo>
                  <a:lnTo>
                    <a:pt x="693089" y="285038"/>
                  </a:lnTo>
                  <a:lnTo>
                    <a:pt x="679805" y="285038"/>
                  </a:lnTo>
                  <a:lnTo>
                    <a:pt x="679805" y="310438"/>
                  </a:lnTo>
                  <a:lnTo>
                    <a:pt x="671601" y="323138"/>
                  </a:lnTo>
                  <a:lnTo>
                    <a:pt x="658177" y="335838"/>
                  </a:lnTo>
                  <a:lnTo>
                    <a:pt x="612013" y="335838"/>
                  </a:lnTo>
                  <a:lnTo>
                    <a:pt x="601459" y="323138"/>
                  </a:lnTo>
                  <a:lnTo>
                    <a:pt x="592048" y="310438"/>
                  </a:lnTo>
                  <a:lnTo>
                    <a:pt x="584187" y="310438"/>
                  </a:lnTo>
                  <a:lnTo>
                    <a:pt x="582282" y="297738"/>
                  </a:lnTo>
                  <a:lnTo>
                    <a:pt x="568350" y="297738"/>
                  </a:lnTo>
                  <a:lnTo>
                    <a:pt x="572757" y="310438"/>
                  </a:lnTo>
                  <a:lnTo>
                    <a:pt x="577723" y="323138"/>
                  </a:lnTo>
                  <a:lnTo>
                    <a:pt x="577659" y="335838"/>
                  </a:lnTo>
                  <a:lnTo>
                    <a:pt x="560971" y="335838"/>
                  </a:lnTo>
                  <a:lnTo>
                    <a:pt x="548563" y="348538"/>
                  </a:lnTo>
                  <a:lnTo>
                    <a:pt x="537451" y="335838"/>
                  </a:lnTo>
                  <a:lnTo>
                    <a:pt x="511378" y="335838"/>
                  </a:lnTo>
                  <a:lnTo>
                    <a:pt x="503555" y="323138"/>
                  </a:lnTo>
                  <a:lnTo>
                    <a:pt x="497078" y="310438"/>
                  </a:lnTo>
                  <a:lnTo>
                    <a:pt x="489597" y="297738"/>
                  </a:lnTo>
                  <a:lnTo>
                    <a:pt x="478790" y="297738"/>
                  </a:lnTo>
                  <a:lnTo>
                    <a:pt x="480656" y="310438"/>
                  </a:lnTo>
                  <a:lnTo>
                    <a:pt x="486029" y="323138"/>
                  </a:lnTo>
                  <a:lnTo>
                    <a:pt x="492671" y="335838"/>
                  </a:lnTo>
                  <a:lnTo>
                    <a:pt x="498360" y="348538"/>
                  </a:lnTo>
                  <a:lnTo>
                    <a:pt x="450748" y="348538"/>
                  </a:lnTo>
                  <a:lnTo>
                    <a:pt x="429971" y="335838"/>
                  </a:lnTo>
                  <a:lnTo>
                    <a:pt x="416877" y="310438"/>
                  </a:lnTo>
                  <a:lnTo>
                    <a:pt x="426199" y="297738"/>
                  </a:lnTo>
                  <a:lnTo>
                    <a:pt x="440575" y="297738"/>
                  </a:lnTo>
                  <a:lnTo>
                    <a:pt x="458025" y="285038"/>
                  </a:lnTo>
                  <a:lnTo>
                    <a:pt x="476605" y="285038"/>
                  </a:lnTo>
                  <a:lnTo>
                    <a:pt x="495122" y="272338"/>
                  </a:lnTo>
                  <a:lnTo>
                    <a:pt x="515048" y="272338"/>
                  </a:lnTo>
                  <a:lnTo>
                    <a:pt x="536130" y="259638"/>
                  </a:lnTo>
                  <a:lnTo>
                    <a:pt x="638721" y="259638"/>
                  </a:lnTo>
                  <a:lnTo>
                    <a:pt x="653732" y="272338"/>
                  </a:lnTo>
                  <a:lnTo>
                    <a:pt x="655802" y="285038"/>
                  </a:lnTo>
                  <a:lnTo>
                    <a:pt x="661847" y="297738"/>
                  </a:lnTo>
                  <a:lnTo>
                    <a:pt x="670356" y="297738"/>
                  </a:lnTo>
                  <a:lnTo>
                    <a:pt x="679805" y="310438"/>
                  </a:lnTo>
                  <a:lnTo>
                    <a:pt x="679805" y="285038"/>
                  </a:lnTo>
                  <a:lnTo>
                    <a:pt x="677595" y="285038"/>
                  </a:lnTo>
                  <a:lnTo>
                    <a:pt x="681697" y="272338"/>
                  </a:lnTo>
                  <a:lnTo>
                    <a:pt x="687209" y="272338"/>
                  </a:lnTo>
                  <a:lnTo>
                    <a:pt x="693089" y="285038"/>
                  </a:lnTo>
                  <a:lnTo>
                    <a:pt x="693089" y="234238"/>
                  </a:lnTo>
                  <a:lnTo>
                    <a:pt x="660234" y="234238"/>
                  </a:lnTo>
                  <a:lnTo>
                    <a:pt x="639787" y="221538"/>
                  </a:lnTo>
                  <a:lnTo>
                    <a:pt x="579818" y="221538"/>
                  </a:lnTo>
                  <a:lnTo>
                    <a:pt x="570953" y="208838"/>
                  </a:lnTo>
                  <a:lnTo>
                    <a:pt x="571677" y="196138"/>
                  </a:lnTo>
                  <a:lnTo>
                    <a:pt x="572414" y="183438"/>
                  </a:lnTo>
                  <a:lnTo>
                    <a:pt x="580847" y="170738"/>
                  </a:lnTo>
                  <a:lnTo>
                    <a:pt x="592886" y="145338"/>
                  </a:lnTo>
                  <a:lnTo>
                    <a:pt x="608533" y="132638"/>
                  </a:lnTo>
                  <a:lnTo>
                    <a:pt x="616699" y="119938"/>
                  </a:lnTo>
                  <a:lnTo>
                    <a:pt x="625436" y="107238"/>
                  </a:lnTo>
                  <a:lnTo>
                    <a:pt x="632129" y="107238"/>
                  </a:lnTo>
                  <a:lnTo>
                    <a:pt x="639648" y="94538"/>
                  </a:lnTo>
                  <a:lnTo>
                    <a:pt x="654824" y="94538"/>
                  </a:lnTo>
                  <a:lnTo>
                    <a:pt x="669163" y="81838"/>
                  </a:lnTo>
                  <a:lnTo>
                    <a:pt x="684352" y="69138"/>
                  </a:lnTo>
                  <a:lnTo>
                    <a:pt x="716711" y="69138"/>
                  </a:lnTo>
                  <a:lnTo>
                    <a:pt x="720648" y="81838"/>
                  </a:lnTo>
                  <a:lnTo>
                    <a:pt x="722337" y="94538"/>
                  </a:lnTo>
                  <a:lnTo>
                    <a:pt x="723938" y="107238"/>
                  </a:lnTo>
                  <a:lnTo>
                    <a:pt x="727608" y="119938"/>
                  </a:lnTo>
                  <a:lnTo>
                    <a:pt x="732269" y="132638"/>
                  </a:lnTo>
                  <a:lnTo>
                    <a:pt x="737704" y="132638"/>
                  </a:lnTo>
                  <a:lnTo>
                    <a:pt x="749363" y="158038"/>
                  </a:lnTo>
                  <a:lnTo>
                    <a:pt x="758367" y="170738"/>
                  </a:lnTo>
                  <a:lnTo>
                    <a:pt x="766660" y="183438"/>
                  </a:lnTo>
                  <a:lnTo>
                    <a:pt x="772820" y="208838"/>
                  </a:lnTo>
                  <a:lnTo>
                    <a:pt x="775423" y="221538"/>
                  </a:lnTo>
                  <a:lnTo>
                    <a:pt x="775423" y="157683"/>
                  </a:lnTo>
                  <a:lnTo>
                    <a:pt x="768616" y="145338"/>
                  </a:lnTo>
                  <a:lnTo>
                    <a:pt x="754468" y="132638"/>
                  </a:lnTo>
                  <a:lnTo>
                    <a:pt x="745020" y="107238"/>
                  </a:lnTo>
                  <a:lnTo>
                    <a:pt x="743915" y="94538"/>
                  </a:lnTo>
                  <a:lnTo>
                    <a:pt x="744067" y="94538"/>
                  </a:lnTo>
                  <a:lnTo>
                    <a:pt x="744156" y="81838"/>
                  </a:lnTo>
                  <a:lnTo>
                    <a:pt x="742810" y="69138"/>
                  </a:lnTo>
                  <a:lnTo>
                    <a:pt x="734898" y="56438"/>
                  </a:lnTo>
                  <a:lnTo>
                    <a:pt x="666978" y="56438"/>
                  </a:lnTo>
                  <a:lnTo>
                    <a:pt x="652907" y="69138"/>
                  </a:lnTo>
                  <a:lnTo>
                    <a:pt x="640588" y="69138"/>
                  </a:lnTo>
                  <a:lnTo>
                    <a:pt x="634161" y="81838"/>
                  </a:lnTo>
                  <a:lnTo>
                    <a:pt x="618985" y="94538"/>
                  </a:lnTo>
                  <a:lnTo>
                    <a:pt x="604113" y="107238"/>
                  </a:lnTo>
                  <a:lnTo>
                    <a:pt x="589876" y="119938"/>
                  </a:lnTo>
                  <a:lnTo>
                    <a:pt x="576567" y="132638"/>
                  </a:lnTo>
                  <a:lnTo>
                    <a:pt x="570318" y="145338"/>
                  </a:lnTo>
                  <a:lnTo>
                    <a:pt x="563410" y="158038"/>
                  </a:lnTo>
                  <a:lnTo>
                    <a:pt x="558088" y="166890"/>
                  </a:lnTo>
                  <a:lnTo>
                    <a:pt x="558088" y="221538"/>
                  </a:lnTo>
                  <a:lnTo>
                    <a:pt x="535774" y="221538"/>
                  </a:lnTo>
                  <a:lnTo>
                    <a:pt x="524103" y="234238"/>
                  </a:lnTo>
                  <a:lnTo>
                    <a:pt x="510311" y="234238"/>
                  </a:lnTo>
                  <a:lnTo>
                    <a:pt x="508952" y="221538"/>
                  </a:lnTo>
                  <a:lnTo>
                    <a:pt x="504888" y="221538"/>
                  </a:lnTo>
                  <a:lnTo>
                    <a:pt x="511657" y="208838"/>
                  </a:lnTo>
                  <a:lnTo>
                    <a:pt x="532625" y="196138"/>
                  </a:lnTo>
                  <a:lnTo>
                    <a:pt x="553034" y="196138"/>
                  </a:lnTo>
                  <a:lnTo>
                    <a:pt x="558088" y="221538"/>
                  </a:lnTo>
                  <a:lnTo>
                    <a:pt x="558088" y="166890"/>
                  </a:lnTo>
                  <a:lnTo>
                    <a:pt x="555764" y="170738"/>
                  </a:lnTo>
                  <a:lnTo>
                    <a:pt x="515683" y="170738"/>
                  </a:lnTo>
                  <a:lnTo>
                    <a:pt x="503821" y="183438"/>
                  </a:lnTo>
                  <a:lnTo>
                    <a:pt x="492391" y="170738"/>
                  </a:lnTo>
                  <a:lnTo>
                    <a:pt x="490956" y="169189"/>
                  </a:lnTo>
                  <a:lnTo>
                    <a:pt x="490956" y="221538"/>
                  </a:lnTo>
                  <a:lnTo>
                    <a:pt x="489635" y="234238"/>
                  </a:lnTo>
                  <a:lnTo>
                    <a:pt x="478142" y="234238"/>
                  </a:lnTo>
                  <a:lnTo>
                    <a:pt x="464705" y="246938"/>
                  </a:lnTo>
                  <a:lnTo>
                    <a:pt x="450164" y="246938"/>
                  </a:lnTo>
                  <a:lnTo>
                    <a:pt x="435356" y="259638"/>
                  </a:lnTo>
                  <a:lnTo>
                    <a:pt x="418147" y="259638"/>
                  </a:lnTo>
                  <a:lnTo>
                    <a:pt x="401586" y="272338"/>
                  </a:lnTo>
                  <a:lnTo>
                    <a:pt x="369023" y="297738"/>
                  </a:lnTo>
                  <a:lnTo>
                    <a:pt x="362178" y="297738"/>
                  </a:lnTo>
                  <a:lnTo>
                    <a:pt x="352882" y="310438"/>
                  </a:lnTo>
                  <a:lnTo>
                    <a:pt x="343242" y="310438"/>
                  </a:lnTo>
                  <a:lnTo>
                    <a:pt x="335368" y="323138"/>
                  </a:lnTo>
                  <a:lnTo>
                    <a:pt x="329349" y="310438"/>
                  </a:lnTo>
                  <a:lnTo>
                    <a:pt x="324078" y="297738"/>
                  </a:lnTo>
                  <a:lnTo>
                    <a:pt x="320103" y="297738"/>
                  </a:lnTo>
                  <a:lnTo>
                    <a:pt x="317982" y="285038"/>
                  </a:lnTo>
                  <a:lnTo>
                    <a:pt x="317080" y="259638"/>
                  </a:lnTo>
                  <a:lnTo>
                    <a:pt x="321475" y="234238"/>
                  </a:lnTo>
                  <a:lnTo>
                    <a:pt x="326301" y="208838"/>
                  </a:lnTo>
                  <a:lnTo>
                    <a:pt x="326682" y="196138"/>
                  </a:lnTo>
                  <a:lnTo>
                    <a:pt x="325843" y="183438"/>
                  </a:lnTo>
                  <a:lnTo>
                    <a:pt x="322719" y="170738"/>
                  </a:lnTo>
                  <a:lnTo>
                    <a:pt x="318744" y="170738"/>
                  </a:lnTo>
                  <a:lnTo>
                    <a:pt x="314591" y="158038"/>
                  </a:lnTo>
                  <a:lnTo>
                    <a:pt x="312420" y="145338"/>
                  </a:lnTo>
                  <a:lnTo>
                    <a:pt x="316890" y="132638"/>
                  </a:lnTo>
                  <a:lnTo>
                    <a:pt x="324446" y="119938"/>
                  </a:lnTo>
                  <a:lnTo>
                    <a:pt x="362483" y="119938"/>
                  </a:lnTo>
                  <a:lnTo>
                    <a:pt x="366890" y="132638"/>
                  </a:lnTo>
                  <a:lnTo>
                    <a:pt x="409854" y="132638"/>
                  </a:lnTo>
                  <a:lnTo>
                    <a:pt x="411645" y="145338"/>
                  </a:lnTo>
                  <a:lnTo>
                    <a:pt x="432117" y="145338"/>
                  </a:lnTo>
                  <a:lnTo>
                    <a:pt x="449681" y="158038"/>
                  </a:lnTo>
                  <a:lnTo>
                    <a:pt x="485025" y="196138"/>
                  </a:lnTo>
                  <a:lnTo>
                    <a:pt x="490956" y="221538"/>
                  </a:lnTo>
                  <a:lnTo>
                    <a:pt x="490956" y="169189"/>
                  </a:lnTo>
                  <a:lnTo>
                    <a:pt x="480695" y="158038"/>
                  </a:lnTo>
                  <a:lnTo>
                    <a:pt x="468337" y="145338"/>
                  </a:lnTo>
                  <a:lnTo>
                    <a:pt x="454875" y="132638"/>
                  </a:lnTo>
                  <a:lnTo>
                    <a:pt x="441312" y="132638"/>
                  </a:lnTo>
                  <a:lnTo>
                    <a:pt x="426491" y="119938"/>
                  </a:lnTo>
                  <a:lnTo>
                    <a:pt x="410933" y="119938"/>
                  </a:lnTo>
                  <a:lnTo>
                    <a:pt x="395147" y="107238"/>
                  </a:lnTo>
                  <a:lnTo>
                    <a:pt x="311912" y="107238"/>
                  </a:lnTo>
                  <a:lnTo>
                    <a:pt x="297345" y="119938"/>
                  </a:lnTo>
                  <a:lnTo>
                    <a:pt x="294208" y="145338"/>
                  </a:lnTo>
                  <a:lnTo>
                    <a:pt x="296481" y="158038"/>
                  </a:lnTo>
                  <a:lnTo>
                    <a:pt x="301104" y="170738"/>
                  </a:lnTo>
                  <a:lnTo>
                    <a:pt x="304952" y="183438"/>
                  </a:lnTo>
                  <a:lnTo>
                    <a:pt x="306273" y="208838"/>
                  </a:lnTo>
                  <a:lnTo>
                    <a:pt x="301548" y="234238"/>
                  </a:lnTo>
                  <a:lnTo>
                    <a:pt x="296633" y="259638"/>
                  </a:lnTo>
                  <a:lnTo>
                    <a:pt x="297345" y="297738"/>
                  </a:lnTo>
                  <a:lnTo>
                    <a:pt x="301459" y="310438"/>
                  </a:lnTo>
                  <a:lnTo>
                    <a:pt x="307771" y="310438"/>
                  </a:lnTo>
                  <a:lnTo>
                    <a:pt x="313220" y="323138"/>
                  </a:lnTo>
                  <a:lnTo>
                    <a:pt x="314731" y="335838"/>
                  </a:lnTo>
                  <a:lnTo>
                    <a:pt x="314058" y="348538"/>
                  </a:lnTo>
                  <a:lnTo>
                    <a:pt x="306590" y="348538"/>
                  </a:lnTo>
                  <a:lnTo>
                    <a:pt x="300596" y="361238"/>
                  </a:lnTo>
                  <a:lnTo>
                    <a:pt x="288315" y="373938"/>
                  </a:lnTo>
                  <a:lnTo>
                    <a:pt x="277393" y="399338"/>
                  </a:lnTo>
                  <a:lnTo>
                    <a:pt x="268300" y="412038"/>
                  </a:lnTo>
                  <a:lnTo>
                    <a:pt x="261505" y="437438"/>
                  </a:lnTo>
                  <a:lnTo>
                    <a:pt x="255993" y="437438"/>
                  </a:lnTo>
                  <a:lnTo>
                    <a:pt x="253352" y="450138"/>
                  </a:lnTo>
                  <a:lnTo>
                    <a:pt x="252082" y="462838"/>
                  </a:lnTo>
                  <a:lnTo>
                    <a:pt x="250634" y="462838"/>
                  </a:lnTo>
                  <a:lnTo>
                    <a:pt x="249326" y="475538"/>
                  </a:lnTo>
                  <a:lnTo>
                    <a:pt x="244106" y="475538"/>
                  </a:lnTo>
                  <a:lnTo>
                    <a:pt x="241312" y="488238"/>
                  </a:lnTo>
                  <a:lnTo>
                    <a:pt x="236359" y="513638"/>
                  </a:lnTo>
                  <a:lnTo>
                    <a:pt x="234315" y="526338"/>
                  </a:lnTo>
                  <a:lnTo>
                    <a:pt x="232651" y="537362"/>
                  </a:lnTo>
                  <a:lnTo>
                    <a:pt x="232651" y="691438"/>
                  </a:lnTo>
                  <a:lnTo>
                    <a:pt x="231648" y="716838"/>
                  </a:lnTo>
                  <a:lnTo>
                    <a:pt x="228714" y="742238"/>
                  </a:lnTo>
                  <a:lnTo>
                    <a:pt x="228930" y="767638"/>
                  </a:lnTo>
                  <a:lnTo>
                    <a:pt x="219519" y="818438"/>
                  </a:lnTo>
                  <a:lnTo>
                    <a:pt x="211747" y="856538"/>
                  </a:lnTo>
                  <a:lnTo>
                    <a:pt x="207391" y="907338"/>
                  </a:lnTo>
                  <a:lnTo>
                    <a:pt x="208356" y="970838"/>
                  </a:lnTo>
                  <a:lnTo>
                    <a:pt x="208076" y="970838"/>
                  </a:lnTo>
                  <a:lnTo>
                    <a:pt x="207886" y="983538"/>
                  </a:lnTo>
                  <a:lnTo>
                    <a:pt x="208241" y="983538"/>
                  </a:lnTo>
                  <a:lnTo>
                    <a:pt x="209257" y="996238"/>
                  </a:lnTo>
                  <a:lnTo>
                    <a:pt x="209664" y="996238"/>
                  </a:lnTo>
                  <a:lnTo>
                    <a:pt x="208280" y="1008938"/>
                  </a:lnTo>
                  <a:lnTo>
                    <a:pt x="155295" y="1008938"/>
                  </a:lnTo>
                  <a:lnTo>
                    <a:pt x="143052" y="996238"/>
                  </a:lnTo>
                  <a:lnTo>
                    <a:pt x="134162" y="983538"/>
                  </a:lnTo>
                  <a:lnTo>
                    <a:pt x="130543" y="970838"/>
                  </a:lnTo>
                  <a:lnTo>
                    <a:pt x="127736" y="945438"/>
                  </a:lnTo>
                  <a:lnTo>
                    <a:pt x="121323" y="932738"/>
                  </a:lnTo>
                  <a:lnTo>
                    <a:pt x="115049" y="920038"/>
                  </a:lnTo>
                  <a:lnTo>
                    <a:pt x="112204" y="920038"/>
                  </a:lnTo>
                  <a:lnTo>
                    <a:pt x="106146" y="907338"/>
                  </a:lnTo>
                  <a:lnTo>
                    <a:pt x="78879" y="907338"/>
                  </a:lnTo>
                  <a:lnTo>
                    <a:pt x="65290" y="894638"/>
                  </a:lnTo>
                  <a:lnTo>
                    <a:pt x="53962" y="894638"/>
                  </a:lnTo>
                  <a:lnTo>
                    <a:pt x="47459" y="881938"/>
                  </a:lnTo>
                  <a:lnTo>
                    <a:pt x="42405" y="869238"/>
                  </a:lnTo>
                  <a:lnTo>
                    <a:pt x="39865" y="856538"/>
                  </a:lnTo>
                  <a:lnTo>
                    <a:pt x="40932" y="843838"/>
                  </a:lnTo>
                  <a:lnTo>
                    <a:pt x="56400" y="805738"/>
                  </a:lnTo>
                  <a:lnTo>
                    <a:pt x="82372" y="767638"/>
                  </a:lnTo>
                  <a:lnTo>
                    <a:pt x="91694" y="754938"/>
                  </a:lnTo>
                  <a:lnTo>
                    <a:pt x="99631" y="754938"/>
                  </a:lnTo>
                  <a:lnTo>
                    <a:pt x="121907" y="729538"/>
                  </a:lnTo>
                  <a:lnTo>
                    <a:pt x="144957" y="716838"/>
                  </a:lnTo>
                  <a:lnTo>
                    <a:pt x="167335" y="704138"/>
                  </a:lnTo>
                  <a:lnTo>
                    <a:pt x="187604" y="691438"/>
                  </a:lnTo>
                  <a:lnTo>
                    <a:pt x="197980" y="691438"/>
                  </a:lnTo>
                  <a:lnTo>
                    <a:pt x="206133" y="678738"/>
                  </a:lnTo>
                  <a:lnTo>
                    <a:pt x="226695" y="678738"/>
                  </a:lnTo>
                  <a:lnTo>
                    <a:pt x="232651" y="691438"/>
                  </a:lnTo>
                  <a:lnTo>
                    <a:pt x="232651" y="537362"/>
                  </a:lnTo>
                  <a:lnTo>
                    <a:pt x="232397" y="539038"/>
                  </a:lnTo>
                  <a:lnTo>
                    <a:pt x="230936" y="551738"/>
                  </a:lnTo>
                  <a:lnTo>
                    <a:pt x="230352" y="564438"/>
                  </a:lnTo>
                  <a:lnTo>
                    <a:pt x="231089" y="577138"/>
                  </a:lnTo>
                  <a:lnTo>
                    <a:pt x="226263" y="589838"/>
                  </a:lnTo>
                  <a:lnTo>
                    <a:pt x="224409" y="602538"/>
                  </a:lnTo>
                  <a:lnTo>
                    <a:pt x="221538" y="615238"/>
                  </a:lnTo>
                  <a:lnTo>
                    <a:pt x="213677" y="627938"/>
                  </a:lnTo>
                  <a:lnTo>
                    <a:pt x="206908" y="640638"/>
                  </a:lnTo>
                  <a:lnTo>
                    <a:pt x="188798" y="640638"/>
                  </a:lnTo>
                  <a:lnTo>
                    <a:pt x="187439" y="653338"/>
                  </a:lnTo>
                  <a:lnTo>
                    <a:pt x="163957" y="653338"/>
                  </a:lnTo>
                  <a:lnTo>
                    <a:pt x="158292" y="666038"/>
                  </a:lnTo>
                  <a:lnTo>
                    <a:pt x="145783" y="678738"/>
                  </a:lnTo>
                  <a:lnTo>
                    <a:pt x="132499" y="678738"/>
                  </a:lnTo>
                  <a:lnTo>
                    <a:pt x="105003" y="704138"/>
                  </a:lnTo>
                  <a:lnTo>
                    <a:pt x="97472" y="704138"/>
                  </a:lnTo>
                  <a:lnTo>
                    <a:pt x="90474" y="716838"/>
                  </a:lnTo>
                  <a:lnTo>
                    <a:pt x="83959" y="716838"/>
                  </a:lnTo>
                  <a:lnTo>
                    <a:pt x="77876" y="729538"/>
                  </a:lnTo>
                  <a:lnTo>
                    <a:pt x="70408" y="729538"/>
                  </a:lnTo>
                  <a:lnTo>
                    <a:pt x="62572" y="742238"/>
                  </a:lnTo>
                  <a:lnTo>
                    <a:pt x="55054" y="742238"/>
                  </a:lnTo>
                  <a:lnTo>
                    <a:pt x="48552" y="754938"/>
                  </a:lnTo>
                  <a:lnTo>
                    <a:pt x="46291" y="754938"/>
                  </a:lnTo>
                  <a:lnTo>
                    <a:pt x="42024" y="767638"/>
                  </a:lnTo>
                  <a:lnTo>
                    <a:pt x="35509" y="767638"/>
                  </a:lnTo>
                  <a:lnTo>
                    <a:pt x="25692" y="780338"/>
                  </a:lnTo>
                  <a:lnTo>
                    <a:pt x="17043" y="793038"/>
                  </a:lnTo>
                  <a:lnTo>
                    <a:pt x="9753" y="805738"/>
                  </a:lnTo>
                  <a:lnTo>
                    <a:pt x="4000" y="831138"/>
                  </a:lnTo>
                  <a:lnTo>
                    <a:pt x="0" y="856538"/>
                  </a:lnTo>
                  <a:lnTo>
                    <a:pt x="2578" y="869238"/>
                  </a:lnTo>
                  <a:lnTo>
                    <a:pt x="9944" y="894638"/>
                  </a:lnTo>
                  <a:lnTo>
                    <a:pt x="20269" y="907338"/>
                  </a:lnTo>
                  <a:lnTo>
                    <a:pt x="30797" y="920038"/>
                  </a:lnTo>
                  <a:lnTo>
                    <a:pt x="42125" y="932738"/>
                  </a:lnTo>
                  <a:lnTo>
                    <a:pt x="69164" y="932738"/>
                  </a:lnTo>
                  <a:lnTo>
                    <a:pt x="78651" y="945438"/>
                  </a:lnTo>
                  <a:lnTo>
                    <a:pt x="86931" y="958138"/>
                  </a:lnTo>
                  <a:lnTo>
                    <a:pt x="92570" y="970838"/>
                  </a:lnTo>
                  <a:lnTo>
                    <a:pt x="94170" y="983538"/>
                  </a:lnTo>
                  <a:lnTo>
                    <a:pt x="110312" y="1008938"/>
                  </a:lnTo>
                  <a:lnTo>
                    <a:pt x="134315" y="1034338"/>
                  </a:lnTo>
                  <a:lnTo>
                    <a:pt x="165671" y="1047038"/>
                  </a:lnTo>
                  <a:lnTo>
                    <a:pt x="203898" y="1047038"/>
                  </a:lnTo>
                  <a:lnTo>
                    <a:pt x="211518" y="1059738"/>
                  </a:lnTo>
                  <a:lnTo>
                    <a:pt x="216141" y="1059738"/>
                  </a:lnTo>
                  <a:lnTo>
                    <a:pt x="222402" y="1085138"/>
                  </a:lnTo>
                  <a:lnTo>
                    <a:pt x="232638" y="1097838"/>
                  </a:lnTo>
                  <a:lnTo>
                    <a:pt x="245148" y="1123238"/>
                  </a:lnTo>
                  <a:lnTo>
                    <a:pt x="257962" y="1135938"/>
                  </a:lnTo>
                  <a:lnTo>
                    <a:pt x="269113" y="1148638"/>
                  </a:lnTo>
                  <a:lnTo>
                    <a:pt x="276910" y="1161338"/>
                  </a:lnTo>
                  <a:lnTo>
                    <a:pt x="280898" y="1161338"/>
                  </a:lnTo>
                  <a:lnTo>
                    <a:pt x="289039" y="1174038"/>
                  </a:lnTo>
                  <a:lnTo>
                    <a:pt x="292354" y="1174038"/>
                  </a:lnTo>
                  <a:lnTo>
                    <a:pt x="300443" y="1186738"/>
                  </a:lnTo>
                  <a:lnTo>
                    <a:pt x="305904" y="1186738"/>
                  </a:lnTo>
                  <a:lnTo>
                    <a:pt x="311480" y="1199438"/>
                  </a:lnTo>
                  <a:lnTo>
                    <a:pt x="329958" y="1199438"/>
                  </a:lnTo>
                  <a:lnTo>
                    <a:pt x="335470" y="1212138"/>
                  </a:lnTo>
                  <a:lnTo>
                    <a:pt x="345186" y="1212138"/>
                  </a:lnTo>
                  <a:lnTo>
                    <a:pt x="347840" y="1224838"/>
                  </a:lnTo>
                  <a:lnTo>
                    <a:pt x="366547" y="1224838"/>
                  </a:lnTo>
                  <a:lnTo>
                    <a:pt x="372910" y="1237538"/>
                  </a:lnTo>
                  <a:lnTo>
                    <a:pt x="379920" y="1237538"/>
                  </a:lnTo>
                  <a:lnTo>
                    <a:pt x="378650" y="1250238"/>
                  </a:lnTo>
                  <a:lnTo>
                    <a:pt x="376999" y="1275638"/>
                  </a:lnTo>
                  <a:lnTo>
                    <a:pt x="376262" y="1288338"/>
                  </a:lnTo>
                  <a:lnTo>
                    <a:pt x="377761" y="1313738"/>
                  </a:lnTo>
                  <a:lnTo>
                    <a:pt x="380644" y="1326438"/>
                  </a:lnTo>
                  <a:lnTo>
                    <a:pt x="384822" y="1326438"/>
                  </a:lnTo>
                  <a:lnTo>
                    <a:pt x="389801" y="1339138"/>
                  </a:lnTo>
                  <a:lnTo>
                    <a:pt x="395147" y="1351838"/>
                  </a:lnTo>
                  <a:lnTo>
                    <a:pt x="405968" y="1364538"/>
                  </a:lnTo>
                  <a:lnTo>
                    <a:pt x="418350" y="1364538"/>
                  </a:lnTo>
                  <a:lnTo>
                    <a:pt x="432981" y="1377238"/>
                  </a:lnTo>
                  <a:lnTo>
                    <a:pt x="490918" y="1377238"/>
                  </a:lnTo>
                  <a:lnTo>
                    <a:pt x="498424" y="1364538"/>
                  </a:lnTo>
                  <a:lnTo>
                    <a:pt x="514070" y="1364538"/>
                  </a:lnTo>
                  <a:lnTo>
                    <a:pt x="521487" y="1377238"/>
                  </a:lnTo>
                  <a:lnTo>
                    <a:pt x="599973" y="1377238"/>
                  </a:lnTo>
                  <a:lnTo>
                    <a:pt x="634047" y="1339138"/>
                  </a:lnTo>
                  <a:lnTo>
                    <a:pt x="650684" y="1301038"/>
                  </a:lnTo>
                  <a:lnTo>
                    <a:pt x="650189" y="1301038"/>
                  </a:lnTo>
                  <a:lnTo>
                    <a:pt x="656983" y="1288338"/>
                  </a:lnTo>
                  <a:lnTo>
                    <a:pt x="700455" y="1288338"/>
                  </a:lnTo>
                  <a:lnTo>
                    <a:pt x="713816" y="1275638"/>
                  </a:lnTo>
                  <a:lnTo>
                    <a:pt x="758113" y="1275638"/>
                  </a:lnTo>
                  <a:lnTo>
                    <a:pt x="767118" y="1262938"/>
                  </a:lnTo>
                  <a:lnTo>
                    <a:pt x="780567" y="1262938"/>
                  </a:lnTo>
                  <a:lnTo>
                    <a:pt x="785431" y="1275638"/>
                  </a:lnTo>
                  <a:lnTo>
                    <a:pt x="812368" y="1275638"/>
                  </a:lnTo>
                  <a:lnTo>
                    <a:pt x="817105" y="1288338"/>
                  </a:lnTo>
                  <a:lnTo>
                    <a:pt x="825385" y="1288338"/>
                  </a:lnTo>
                  <a:lnTo>
                    <a:pt x="867346" y="1313738"/>
                  </a:lnTo>
                  <a:lnTo>
                    <a:pt x="888149" y="1313738"/>
                  </a:lnTo>
                  <a:lnTo>
                    <a:pt x="907986" y="1326438"/>
                  </a:lnTo>
                  <a:lnTo>
                    <a:pt x="946023" y="1326438"/>
                  </a:lnTo>
                  <a:lnTo>
                    <a:pt x="952614" y="1313738"/>
                  </a:lnTo>
                  <a:lnTo>
                    <a:pt x="957922" y="1313738"/>
                  </a:lnTo>
                  <a:lnTo>
                    <a:pt x="965809" y="1301038"/>
                  </a:lnTo>
                  <a:lnTo>
                    <a:pt x="968781" y="1301038"/>
                  </a:lnTo>
                  <a:lnTo>
                    <a:pt x="975309" y="1288338"/>
                  </a:lnTo>
                  <a:lnTo>
                    <a:pt x="983970" y="1288338"/>
                  </a:lnTo>
                  <a:lnTo>
                    <a:pt x="1001458" y="1262938"/>
                  </a:lnTo>
                  <a:lnTo>
                    <a:pt x="1010056" y="1262938"/>
                  </a:lnTo>
                  <a:lnTo>
                    <a:pt x="1017155" y="1250238"/>
                  </a:lnTo>
                  <a:lnTo>
                    <a:pt x="1023785" y="1237538"/>
                  </a:lnTo>
                  <a:lnTo>
                    <a:pt x="1030084" y="1237538"/>
                  </a:lnTo>
                  <a:lnTo>
                    <a:pt x="1036180" y="1224838"/>
                  </a:lnTo>
                  <a:lnTo>
                    <a:pt x="1041946" y="1212138"/>
                  </a:lnTo>
                  <a:lnTo>
                    <a:pt x="1047457" y="1212138"/>
                  </a:lnTo>
                  <a:lnTo>
                    <a:pt x="1052753" y="1199438"/>
                  </a:lnTo>
                  <a:lnTo>
                    <a:pt x="1057910" y="1186738"/>
                  </a:lnTo>
                  <a:lnTo>
                    <a:pt x="1060831" y="1174038"/>
                  </a:lnTo>
                  <a:lnTo>
                    <a:pt x="1064056" y="1174038"/>
                  </a:lnTo>
                  <a:lnTo>
                    <a:pt x="1068019" y="1161338"/>
                  </a:lnTo>
                  <a:lnTo>
                    <a:pt x="1073111" y="1148638"/>
                  </a:lnTo>
                  <a:lnTo>
                    <a:pt x="1081138" y="1161338"/>
                  </a:lnTo>
                  <a:lnTo>
                    <a:pt x="1087615" y="1174038"/>
                  </a:lnTo>
                  <a:lnTo>
                    <a:pt x="1093355" y="1174038"/>
                  </a:lnTo>
                  <a:lnTo>
                    <a:pt x="1099185" y="1186738"/>
                  </a:lnTo>
                  <a:lnTo>
                    <a:pt x="1103299" y="1186738"/>
                  </a:lnTo>
                  <a:lnTo>
                    <a:pt x="1115720" y="1199438"/>
                  </a:lnTo>
                  <a:lnTo>
                    <a:pt x="1116545" y="1199438"/>
                  </a:lnTo>
                  <a:lnTo>
                    <a:pt x="1115009" y="1212138"/>
                  </a:lnTo>
                  <a:lnTo>
                    <a:pt x="1110170" y="1224838"/>
                  </a:lnTo>
                  <a:lnTo>
                    <a:pt x="1104455" y="1237538"/>
                  </a:lnTo>
                  <a:lnTo>
                    <a:pt x="1100289" y="1250238"/>
                  </a:lnTo>
                  <a:lnTo>
                    <a:pt x="1099439" y="1262938"/>
                  </a:lnTo>
                  <a:lnTo>
                    <a:pt x="1100264" y="1262938"/>
                  </a:lnTo>
                  <a:lnTo>
                    <a:pt x="1101369" y="1275638"/>
                  </a:lnTo>
                  <a:lnTo>
                    <a:pt x="1101344" y="1288338"/>
                  </a:lnTo>
                  <a:lnTo>
                    <a:pt x="1112151" y="1313738"/>
                  </a:lnTo>
                  <a:lnTo>
                    <a:pt x="1127163" y="1326438"/>
                  </a:lnTo>
                  <a:lnTo>
                    <a:pt x="1147203" y="1339138"/>
                  </a:lnTo>
                  <a:lnTo>
                    <a:pt x="1191958" y="1339138"/>
                  </a:lnTo>
                  <a:lnTo>
                    <a:pt x="1197610" y="1351838"/>
                  </a:lnTo>
                  <a:lnTo>
                    <a:pt x="1210005" y="1351838"/>
                  </a:lnTo>
                  <a:lnTo>
                    <a:pt x="1212837" y="1364538"/>
                  </a:lnTo>
                  <a:lnTo>
                    <a:pt x="1265440" y="1364538"/>
                  </a:lnTo>
                  <a:lnTo>
                    <a:pt x="1278775" y="1351838"/>
                  </a:lnTo>
                  <a:lnTo>
                    <a:pt x="1290586" y="1339138"/>
                  </a:lnTo>
                  <a:lnTo>
                    <a:pt x="1300683" y="1326438"/>
                  </a:lnTo>
                  <a:lnTo>
                    <a:pt x="1308874" y="1313738"/>
                  </a:lnTo>
                  <a:lnTo>
                    <a:pt x="1437170" y="1313738"/>
                  </a:lnTo>
                  <a:lnTo>
                    <a:pt x="1446174" y="1326438"/>
                  </a:lnTo>
                  <a:lnTo>
                    <a:pt x="1455788" y="1339138"/>
                  </a:lnTo>
                  <a:lnTo>
                    <a:pt x="1475105" y="1339138"/>
                  </a:lnTo>
                  <a:lnTo>
                    <a:pt x="1484020" y="1351838"/>
                  </a:lnTo>
                  <a:lnTo>
                    <a:pt x="1504442" y="1351838"/>
                  </a:lnTo>
                  <a:lnTo>
                    <a:pt x="1512951" y="1364538"/>
                  </a:lnTo>
                  <a:lnTo>
                    <a:pt x="1528381" y="1364538"/>
                  </a:lnTo>
                  <a:lnTo>
                    <a:pt x="1581442" y="1339138"/>
                  </a:lnTo>
                  <a:lnTo>
                    <a:pt x="1605508" y="1313738"/>
                  </a:lnTo>
                  <a:lnTo>
                    <a:pt x="1625041" y="1288338"/>
                  </a:lnTo>
                  <a:lnTo>
                    <a:pt x="1634985" y="1275638"/>
                  </a:lnTo>
                  <a:lnTo>
                    <a:pt x="1643214" y="1250238"/>
                  </a:lnTo>
                  <a:lnTo>
                    <a:pt x="1649425" y="1237538"/>
                  </a:lnTo>
                  <a:lnTo>
                    <a:pt x="1653286" y="1212138"/>
                  </a:lnTo>
                  <a:lnTo>
                    <a:pt x="1666138" y="1186738"/>
                  </a:lnTo>
                  <a:lnTo>
                    <a:pt x="1675168" y="1174038"/>
                  </a:lnTo>
                  <a:lnTo>
                    <a:pt x="1682496" y="1148638"/>
                  </a:lnTo>
                  <a:lnTo>
                    <a:pt x="1690230" y="1123238"/>
                  </a:lnTo>
                  <a:lnTo>
                    <a:pt x="1700301" y="1110538"/>
                  </a:lnTo>
                  <a:lnTo>
                    <a:pt x="1720824" y="1097838"/>
                  </a:lnTo>
                  <a:lnTo>
                    <a:pt x="1731530" y="1085138"/>
                  </a:lnTo>
                  <a:lnTo>
                    <a:pt x="1751076" y="1085138"/>
                  </a:lnTo>
                  <a:lnTo>
                    <a:pt x="1754339" y="1072438"/>
                  </a:lnTo>
                  <a:lnTo>
                    <a:pt x="1765757" y="1072438"/>
                  </a:lnTo>
                  <a:lnTo>
                    <a:pt x="1772894" y="1059738"/>
                  </a:lnTo>
                  <a:lnTo>
                    <a:pt x="1778088" y="1059738"/>
                  </a:lnTo>
                  <a:lnTo>
                    <a:pt x="1783664" y="1047038"/>
                  </a:lnTo>
                  <a:lnTo>
                    <a:pt x="1801342" y="1034338"/>
                  </a:lnTo>
                  <a:lnTo>
                    <a:pt x="1816430" y="1008938"/>
                  </a:lnTo>
                  <a:lnTo>
                    <a:pt x="1823288" y="983538"/>
                  </a:lnTo>
                  <a:lnTo>
                    <a:pt x="1816277" y="945438"/>
                  </a:lnTo>
                  <a:lnTo>
                    <a:pt x="1809711" y="945438"/>
                  </a:lnTo>
                  <a:lnTo>
                    <a:pt x="1808695" y="932738"/>
                  </a:lnTo>
                  <a:lnTo>
                    <a:pt x="1808784" y="920038"/>
                  </a:lnTo>
                  <a:lnTo>
                    <a:pt x="1813445" y="907338"/>
                  </a:lnTo>
                  <a:lnTo>
                    <a:pt x="1820087" y="907338"/>
                  </a:lnTo>
                  <a:lnTo>
                    <a:pt x="1826082" y="894638"/>
                  </a:lnTo>
                  <a:lnTo>
                    <a:pt x="1833092" y="881938"/>
                  </a:lnTo>
                  <a:lnTo>
                    <a:pt x="1839366" y="881938"/>
                  </a:lnTo>
                  <a:lnTo>
                    <a:pt x="1844433" y="869238"/>
                  </a:lnTo>
                  <a:lnTo>
                    <a:pt x="1847786" y="843838"/>
                  </a:lnTo>
                  <a:lnTo>
                    <a:pt x="1848116" y="818438"/>
                  </a:lnTo>
                  <a:lnTo>
                    <a:pt x="1839010" y="793038"/>
                  </a:lnTo>
                  <a:lnTo>
                    <a:pt x="1821268" y="767638"/>
                  </a:lnTo>
                  <a:lnTo>
                    <a:pt x="1814106" y="764095"/>
                  </a:lnTo>
                  <a:lnTo>
                    <a:pt x="1814106" y="831138"/>
                  </a:lnTo>
                  <a:lnTo>
                    <a:pt x="1808708" y="843838"/>
                  </a:lnTo>
                  <a:lnTo>
                    <a:pt x="1798713" y="869238"/>
                  </a:lnTo>
                  <a:lnTo>
                    <a:pt x="1786902" y="881938"/>
                  </a:lnTo>
                  <a:lnTo>
                    <a:pt x="1776069" y="894638"/>
                  </a:lnTo>
                  <a:lnTo>
                    <a:pt x="1777593" y="907338"/>
                  </a:lnTo>
                  <a:lnTo>
                    <a:pt x="1770621" y="907338"/>
                  </a:lnTo>
                  <a:lnTo>
                    <a:pt x="1769554" y="920038"/>
                  </a:lnTo>
                  <a:lnTo>
                    <a:pt x="1770087" y="932738"/>
                  </a:lnTo>
                  <a:lnTo>
                    <a:pt x="1774825" y="945438"/>
                  </a:lnTo>
                  <a:lnTo>
                    <a:pt x="1781009" y="958138"/>
                  </a:lnTo>
                  <a:lnTo>
                    <a:pt x="1785848" y="970838"/>
                  </a:lnTo>
                  <a:lnTo>
                    <a:pt x="1776171" y="1008938"/>
                  </a:lnTo>
                  <a:lnTo>
                    <a:pt x="1757718" y="1034338"/>
                  </a:lnTo>
                  <a:lnTo>
                    <a:pt x="1745132" y="1034338"/>
                  </a:lnTo>
                  <a:lnTo>
                    <a:pt x="1732000" y="1047038"/>
                  </a:lnTo>
                  <a:lnTo>
                    <a:pt x="1718500" y="1059738"/>
                  </a:lnTo>
                  <a:lnTo>
                    <a:pt x="1708886" y="1059738"/>
                  </a:lnTo>
                  <a:lnTo>
                    <a:pt x="1699983" y="1072438"/>
                  </a:lnTo>
                  <a:lnTo>
                    <a:pt x="1675422" y="1072438"/>
                  </a:lnTo>
                  <a:lnTo>
                    <a:pt x="1672729" y="1047038"/>
                  </a:lnTo>
                  <a:lnTo>
                    <a:pt x="1672018" y="1034338"/>
                  </a:lnTo>
                  <a:lnTo>
                    <a:pt x="1671789" y="1021638"/>
                  </a:lnTo>
                  <a:lnTo>
                    <a:pt x="1671472" y="1021638"/>
                  </a:lnTo>
                  <a:lnTo>
                    <a:pt x="1667852" y="1008938"/>
                  </a:lnTo>
                  <a:lnTo>
                    <a:pt x="1667459" y="996238"/>
                  </a:lnTo>
                  <a:lnTo>
                    <a:pt x="1666913" y="983538"/>
                  </a:lnTo>
                  <a:lnTo>
                    <a:pt x="1666659" y="970838"/>
                  </a:lnTo>
                  <a:lnTo>
                    <a:pt x="1666367" y="945438"/>
                  </a:lnTo>
                  <a:lnTo>
                    <a:pt x="1666430" y="920038"/>
                  </a:lnTo>
                  <a:lnTo>
                    <a:pt x="1666963" y="907338"/>
                  </a:lnTo>
                  <a:lnTo>
                    <a:pt x="1667738" y="894638"/>
                  </a:lnTo>
                  <a:lnTo>
                    <a:pt x="1668526" y="869238"/>
                  </a:lnTo>
                  <a:lnTo>
                    <a:pt x="1668780" y="856538"/>
                  </a:lnTo>
                  <a:lnTo>
                    <a:pt x="1668843" y="843838"/>
                  </a:lnTo>
                  <a:lnTo>
                    <a:pt x="1669313" y="843838"/>
                  </a:lnTo>
                  <a:lnTo>
                    <a:pt x="1670710" y="831138"/>
                  </a:lnTo>
                  <a:lnTo>
                    <a:pt x="1678457" y="818438"/>
                  </a:lnTo>
                  <a:lnTo>
                    <a:pt x="1692224" y="805738"/>
                  </a:lnTo>
                  <a:lnTo>
                    <a:pt x="1721751" y="805738"/>
                  </a:lnTo>
                  <a:lnTo>
                    <a:pt x="1722780" y="805065"/>
                  </a:lnTo>
                  <a:lnTo>
                    <a:pt x="1719287" y="828954"/>
                  </a:lnTo>
                  <a:lnTo>
                    <a:pt x="1718513" y="851814"/>
                  </a:lnTo>
                  <a:lnTo>
                    <a:pt x="1725561" y="832764"/>
                  </a:lnTo>
                  <a:lnTo>
                    <a:pt x="1730413" y="811174"/>
                  </a:lnTo>
                  <a:lnTo>
                    <a:pt x="1732254" y="798931"/>
                  </a:lnTo>
                  <a:lnTo>
                    <a:pt x="1741322" y="793038"/>
                  </a:lnTo>
                  <a:lnTo>
                    <a:pt x="1781479" y="793038"/>
                  </a:lnTo>
                  <a:lnTo>
                    <a:pt x="1792960" y="805738"/>
                  </a:lnTo>
                  <a:lnTo>
                    <a:pt x="1804111" y="805738"/>
                  </a:lnTo>
                  <a:lnTo>
                    <a:pt x="1812112" y="818438"/>
                  </a:lnTo>
                  <a:lnTo>
                    <a:pt x="1814106" y="831138"/>
                  </a:lnTo>
                  <a:lnTo>
                    <a:pt x="1814106" y="764095"/>
                  </a:lnTo>
                  <a:lnTo>
                    <a:pt x="1795640" y="754938"/>
                  </a:lnTo>
                  <a:lnTo>
                    <a:pt x="1737690" y="754938"/>
                  </a:lnTo>
                  <a:lnTo>
                    <a:pt x="1738350" y="751484"/>
                  </a:lnTo>
                  <a:lnTo>
                    <a:pt x="1739646" y="745134"/>
                  </a:lnTo>
                  <a:lnTo>
                    <a:pt x="1740090" y="736244"/>
                  </a:lnTo>
                  <a:lnTo>
                    <a:pt x="1745157" y="731164"/>
                  </a:lnTo>
                  <a:lnTo>
                    <a:pt x="1752092" y="731164"/>
                  </a:lnTo>
                  <a:lnTo>
                    <a:pt x="1755597" y="732434"/>
                  </a:lnTo>
                  <a:lnTo>
                    <a:pt x="1768856" y="732434"/>
                  </a:lnTo>
                  <a:lnTo>
                    <a:pt x="1775396" y="733704"/>
                  </a:lnTo>
                  <a:lnTo>
                    <a:pt x="1784591" y="733704"/>
                  </a:lnTo>
                  <a:lnTo>
                    <a:pt x="1786724" y="732434"/>
                  </a:lnTo>
                  <a:lnTo>
                    <a:pt x="1789201" y="731164"/>
                  </a:lnTo>
                  <a:lnTo>
                    <a:pt x="1789887" y="729894"/>
                  </a:lnTo>
                  <a:lnTo>
                    <a:pt x="1790573" y="728624"/>
                  </a:lnTo>
                  <a:lnTo>
                    <a:pt x="1786991" y="729894"/>
                  </a:lnTo>
                  <a:lnTo>
                    <a:pt x="1786128" y="728624"/>
                  </a:lnTo>
                  <a:lnTo>
                    <a:pt x="1786128" y="727354"/>
                  </a:lnTo>
                  <a:lnTo>
                    <a:pt x="1788287" y="727354"/>
                  </a:lnTo>
                  <a:lnTo>
                    <a:pt x="1799755" y="723544"/>
                  </a:lnTo>
                  <a:lnTo>
                    <a:pt x="1810867" y="721004"/>
                  </a:lnTo>
                  <a:lnTo>
                    <a:pt x="1821472" y="715924"/>
                  </a:lnTo>
                  <a:lnTo>
                    <a:pt x="1823453" y="714654"/>
                  </a:lnTo>
                  <a:lnTo>
                    <a:pt x="1831416" y="709574"/>
                  </a:lnTo>
                  <a:lnTo>
                    <a:pt x="1831352" y="708304"/>
                  </a:lnTo>
                  <a:lnTo>
                    <a:pt x="1832965" y="708304"/>
                  </a:lnTo>
                  <a:lnTo>
                    <a:pt x="1831670" y="707034"/>
                  </a:lnTo>
                  <a:lnTo>
                    <a:pt x="1818640" y="712114"/>
                  </a:lnTo>
                  <a:lnTo>
                    <a:pt x="1805203" y="714654"/>
                  </a:lnTo>
                  <a:lnTo>
                    <a:pt x="1804708" y="713384"/>
                  </a:lnTo>
                  <a:lnTo>
                    <a:pt x="1803844" y="713384"/>
                  </a:lnTo>
                  <a:lnTo>
                    <a:pt x="1810143" y="709574"/>
                  </a:lnTo>
                  <a:lnTo>
                    <a:pt x="1822640" y="704494"/>
                  </a:lnTo>
                  <a:lnTo>
                    <a:pt x="1828596" y="700684"/>
                  </a:lnTo>
                  <a:lnTo>
                    <a:pt x="1832343" y="698144"/>
                  </a:lnTo>
                  <a:lnTo>
                    <a:pt x="1833714" y="696874"/>
                  </a:lnTo>
                  <a:lnTo>
                    <a:pt x="1835099" y="695604"/>
                  </a:lnTo>
                  <a:lnTo>
                    <a:pt x="1838617" y="693064"/>
                  </a:lnTo>
                  <a:lnTo>
                    <a:pt x="1841715" y="689254"/>
                  </a:lnTo>
                  <a:lnTo>
                    <a:pt x="1846402" y="685444"/>
                  </a:lnTo>
                  <a:lnTo>
                    <a:pt x="1844763" y="680364"/>
                  </a:lnTo>
                  <a:lnTo>
                    <a:pt x="1852256" y="672744"/>
                  </a:lnTo>
                  <a:lnTo>
                    <a:pt x="1857959" y="665124"/>
                  </a:lnTo>
                  <a:lnTo>
                    <a:pt x="1862353" y="656234"/>
                  </a:lnTo>
                  <a:lnTo>
                    <a:pt x="1865922" y="647344"/>
                  </a:lnTo>
                  <a:lnTo>
                    <a:pt x="1866773" y="644804"/>
                  </a:lnTo>
                  <a:lnTo>
                    <a:pt x="1868830" y="642264"/>
                  </a:lnTo>
                  <a:lnTo>
                    <a:pt x="1867090" y="639724"/>
                  </a:lnTo>
                  <a:lnTo>
                    <a:pt x="1866074" y="637184"/>
                  </a:lnTo>
                  <a:lnTo>
                    <a:pt x="1865579" y="635914"/>
                  </a:lnTo>
                  <a:lnTo>
                    <a:pt x="1860943" y="637184"/>
                  </a:lnTo>
                  <a:lnTo>
                    <a:pt x="1858975" y="634644"/>
                  </a:lnTo>
                  <a:lnTo>
                    <a:pt x="1863763" y="634644"/>
                  </a:lnTo>
                  <a:lnTo>
                    <a:pt x="1868995" y="635914"/>
                  </a:lnTo>
                  <a:lnTo>
                    <a:pt x="1871129" y="634644"/>
                  </a:lnTo>
                  <a:lnTo>
                    <a:pt x="1873262" y="633374"/>
                  </a:lnTo>
                  <a:lnTo>
                    <a:pt x="1875967" y="630834"/>
                  </a:lnTo>
                  <a:lnTo>
                    <a:pt x="1879244" y="627024"/>
                  </a:lnTo>
                  <a:lnTo>
                    <a:pt x="1877885" y="623214"/>
                  </a:lnTo>
                  <a:lnTo>
                    <a:pt x="1870151" y="620674"/>
                  </a:lnTo>
                  <a:lnTo>
                    <a:pt x="1845691" y="616864"/>
                  </a:lnTo>
                  <a:lnTo>
                    <a:pt x="1841271" y="616864"/>
                  </a:lnTo>
                  <a:lnTo>
                    <a:pt x="1840306" y="614324"/>
                  </a:lnTo>
                  <a:lnTo>
                    <a:pt x="1843925" y="611784"/>
                  </a:lnTo>
                  <a:lnTo>
                    <a:pt x="1852803" y="611784"/>
                  </a:lnTo>
                  <a:lnTo>
                    <a:pt x="1859330" y="610514"/>
                  </a:lnTo>
                  <a:lnTo>
                    <a:pt x="1867458" y="611784"/>
                  </a:lnTo>
                  <a:lnTo>
                    <a:pt x="1870659" y="610514"/>
                  </a:lnTo>
                  <a:lnTo>
                    <a:pt x="1873859" y="609244"/>
                  </a:lnTo>
                  <a:lnTo>
                    <a:pt x="1894306" y="574954"/>
                  </a:lnTo>
                  <a:lnTo>
                    <a:pt x="1907844" y="558444"/>
                  </a:lnTo>
                  <a:lnTo>
                    <a:pt x="1911883" y="553364"/>
                  </a:lnTo>
                  <a:lnTo>
                    <a:pt x="1917687" y="548284"/>
                  </a:lnTo>
                  <a:lnTo>
                    <a:pt x="1919681" y="547014"/>
                  </a:lnTo>
                  <a:lnTo>
                    <a:pt x="1922411" y="545744"/>
                  </a:lnTo>
                  <a:lnTo>
                    <a:pt x="1922005" y="541934"/>
                  </a:lnTo>
                  <a:lnTo>
                    <a:pt x="1921192" y="539394"/>
                  </a:lnTo>
                  <a:lnTo>
                    <a:pt x="1918309" y="538124"/>
                  </a:lnTo>
                  <a:lnTo>
                    <a:pt x="1916150" y="538124"/>
                  </a:lnTo>
                  <a:lnTo>
                    <a:pt x="1914664" y="536854"/>
                  </a:lnTo>
                  <a:lnTo>
                    <a:pt x="1912404" y="536854"/>
                  </a:lnTo>
                  <a:lnTo>
                    <a:pt x="1911985" y="534314"/>
                  </a:lnTo>
                  <a:lnTo>
                    <a:pt x="1912480" y="533044"/>
                  </a:lnTo>
                  <a:lnTo>
                    <a:pt x="1913255" y="534314"/>
                  </a:lnTo>
                  <a:lnTo>
                    <a:pt x="1920341" y="534314"/>
                  </a:lnTo>
                  <a:lnTo>
                    <a:pt x="1925777" y="535584"/>
                  </a:lnTo>
                  <a:lnTo>
                    <a:pt x="1932749" y="535584"/>
                  </a:lnTo>
                  <a:lnTo>
                    <a:pt x="1936915" y="533044"/>
                  </a:lnTo>
                  <a:lnTo>
                    <a:pt x="1938997" y="531774"/>
                  </a:lnTo>
                  <a:lnTo>
                    <a:pt x="1945182" y="526694"/>
                  </a:lnTo>
                  <a:lnTo>
                    <a:pt x="1950910" y="522884"/>
                  </a:lnTo>
                  <a:lnTo>
                    <a:pt x="1956904" y="519074"/>
                  </a:lnTo>
                  <a:lnTo>
                    <a:pt x="1962645" y="513994"/>
                  </a:lnTo>
                  <a:lnTo>
                    <a:pt x="1967801" y="508914"/>
                  </a:lnTo>
                  <a:lnTo>
                    <a:pt x="1970074" y="506374"/>
                  </a:lnTo>
                  <a:lnTo>
                    <a:pt x="1971141" y="502564"/>
                  </a:lnTo>
                  <a:lnTo>
                    <a:pt x="1973757" y="501294"/>
                  </a:lnTo>
                  <a:lnTo>
                    <a:pt x="1975510" y="496214"/>
                  </a:lnTo>
                  <a:lnTo>
                    <a:pt x="1977669" y="493674"/>
                  </a:lnTo>
                  <a:lnTo>
                    <a:pt x="1978761" y="492404"/>
                  </a:lnTo>
                  <a:lnTo>
                    <a:pt x="1978990" y="487324"/>
                  </a:lnTo>
                  <a:lnTo>
                    <a:pt x="1980628" y="482244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/>
          <p:nvPr/>
        </p:nvSpPr>
        <p:spPr>
          <a:xfrm>
            <a:off x="13147862" y="8730508"/>
            <a:ext cx="107950" cy="105410"/>
          </a:xfrm>
          <a:custGeom>
            <a:avLst/>
            <a:gdLst/>
            <a:ahLst/>
            <a:cxnLst/>
            <a:rect l="l" t="t" r="r" b="b"/>
            <a:pathLst>
              <a:path w="107950" h="105409">
                <a:moveTo>
                  <a:pt x="38877" y="0"/>
                </a:moveTo>
                <a:lnTo>
                  <a:pt x="33318" y="2704"/>
                </a:lnTo>
                <a:lnTo>
                  <a:pt x="28257" y="10728"/>
                </a:lnTo>
                <a:lnTo>
                  <a:pt x="20022" y="13180"/>
                </a:lnTo>
                <a:lnTo>
                  <a:pt x="11142" y="12588"/>
                </a:lnTo>
                <a:lnTo>
                  <a:pt x="3756" y="13521"/>
                </a:lnTo>
                <a:lnTo>
                  <a:pt x="0" y="20545"/>
                </a:lnTo>
                <a:lnTo>
                  <a:pt x="6501" y="23164"/>
                </a:lnTo>
                <a:lnTo>
                  <a:pt x="13503" y="24123"/>
                </a:lnTo>
                <a:lnTo>
                  <a:pt x="19452" y="25735"/>
                </a:lnTo>
                <a:lnTo>
                  <a:pt x="22796" y="30311"/>
                </a:lnTo>
                <a:lnTo>
                  <a:pt x="20904" y="40052"/>
                </a:lnTo>
                <a:lnTo>
                  <a:pt x="14328" y="50626"/>
                </a:lnTo>
                <a:lnTo>
                  <a:pt x="7919" y="61356"/>
                </a:lnTo>
                <a:lnTo>
                  <a:pt x="6527" y="71561"/>
                </a:lnTo>
                <a:lnTo>
                  <a:pt x="14411" y="70909"/>
                </a:lnTo>
                <a:lnTo>
                  <a:pt x="21275" y="66740"/>
                </a:lnTo>
                <a:lnTo>
                  <a:pt x="27830" y="61186"/>
                </a:lnTo>
                <a:lnTo>
                  <a:pt x="34785" y="56384"/>
                </a:lnTo>
                <a:lnTo>
                  <a:pt x="45620" y="52220"/>
                </a:lnTo>
                <a:lnTo>
                  <a:pt x="56875" y="50447"/>
                </a:lnTo>
                <a:lnTo>
                  <a:pt x="68766" y="51112"/>
                </a:lnTo>
                <a:lnTo>
                  <a:pt x="81508" y="54263"/>
                </a:lnTo>
                <a:lnTo>
                  <a:pt x="90033" y="66984"/>
                </a:lnTo>
                <a:lnTo>
                  <a:pt x="87350" y="78982"/>
                </a:lnTo>
                <a:lnTo>
                  <a:pt x="76847" y="88387"/>
                </a:lnTo>
                <a:lnTo>
                  <a:pt x="61912" y="93329"/>
                </a:lnTo>
                <a:lnTo>
                  <a:pt x="49421" y="93249"/>
                </a:lnTo>
                <a:lnTo>
                  <a:pt x="36709" y="91800"/>
                </a:lnTo>
                <a:lnTo>
                  <a:pt x="25197" y="91934"/>
                </a:lnTo>
                <a:lnTo>
                  <a:pt x="16306" y="96605"/>
                </a:lnTo>
                <a:lnTo>
                  <a:pt x="23235" y="102533"/>
                </a:lnTo>
                <a:lnTo>
                  <a:pt x="34701" y="104901"/>
                </a:lnTo>
                <a:lnTo>
                  <a:pt x="48098" y="105017"/>
                </a:lnTo>
                <a:lnTo>
                  <a:pt x="60820" y="104187"/>
                </a:lnTo>
                <a:lnTo>
                  <a:pt x="82996" y="97800"/>
                </a:lnTo>
                <a:lnTo>
                  <a:pt x="97707" y="84167"/>
                </a:lnTo>
                <a:lnTo>
                  <a:pt x="101864" y="66156"/>
                </a:lnTo>
                <a:lnTo>
                  <a:pt x="92379" y="46631"/>
                </a:lnTo>
                <a:lnTo>
                  <a:pt x="85648" y="46351"/>
                </a:lnTo>
                <a:lnTo>
                  <a:pt x="83248" y="40001"/>
                </a:lnTo>
                <a:lnTo>
                  <a:pt x="76034" y="37957"/>
                </a:lnTo>
                <a:lnTo>
                  <a:pt x="65563" y="36962"/>
                </a:lnTo>
                <a:lnTo>
                  <a:pt x="54698" y="37950"/>
                </a:lnTo>
                <a:lnTo>
                  <a:pt x="44463" y="38396"/>
                </a:lnTo>
                <a:lnTo>
                  <a:pt x="35877" y="35772"/>
                </a:lnTo>
                <a:lnTo>
                  <a:pt x="50222" y="26087"/>
                </a:lnTo>
                <a:lnTo>
                  <a:pt x="72293" y="25326"/>
                </a:lnTo>
                <a:lnTo>
                  <a:pt x="94075" y="25442"/>
                </a:lnTo>
                <a:lnTo>
                  <a:pt x="107556" y="18386"/>
                </a:lnTo>
                <a:lnTo>
                  <a:pt x="101598" y="15100"/>
                </a:lnTo>
                <a:lnTo>
                  <a:pt x="92500" y="14959"/>
                </a:lnTo>
                <a:lnTo>
                  <a:pt x="83049" y="15162"/>
                </a:lnTo>
                <a:lnTo>
                  <a:pt x="76034" y="12912"/>
                </a:lnTo>
                <a:lnTo>
                  <a:pt x="68894" y="14507"/>
                </a:lnTo>
                <a:lnTo>
                  <a:pt x="61699" y="14279"/>
                </a:lnTo>
                <a:lnTo>
                  <a:pt x="54614" y="13368"/>
                </a:lnTo>
                <a:lnTo>
                  <a:pt x="47802" y="12912"/>
                </a:lnTo>
                <a:lnTo>
                  <a:pt x="44013" y="3205"/>
                </a:lnTo>
                <a:lnTo>
                  <a:pt x="38877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3372799" y="8733949"/>
            <a:ext cx="110489" cy="104139"/>
          </a:xfrm>
          <a:custGeom>
            <a:avLst/>
            <a:gdLst/>
            <a:ahLst/>
            <a:cxnLst/>
            <a:rect l="l" t="t" r="r" b="b"/>
            <a:pathLst>
              <a:path w="110490" h="104140">
                <a:moveTo>
                  <a:pt x="32613" y="0"/>
                </a:moveTo>
                <a:lnTo>
                  <a:pt x="9140" y="48547"/>
                </a:lnTo>
                <a:lnTo>
                  <a:pt x="0" y="101841"/>
                </a:lnTo>
                <a:lnTo>
                  <a:pt x="13108" y="88814"/>
                </a:lnTo>
                <a:lnTo>
                  <a:pt x="23579" y="72464"/>
                </a:lnTo>
                <a:lnTo>
                  <a:pt x="35566" y="58312"/>
                </a:lnTo>
                <a:lnTo>
                  <a:pt x="53225" y="51879"/>
                </a:lnTo>
                <a:lnTo>
                  <a:pt x="53831" y="69346"/>
                </a:lnTo>
                <a:lnTo>
                  <a:pt x="55525" y="86563"/>
                </a:lnTo>
                <a:lnTo>
                  <a:pt x="62042" y="99474"/>
                </a:lnTo>
                <a:lnTo>
                  <a:pt x="77114" y="104025"/>
                </a:lnTo>
                <a:lnTo>
                  <a:pt x="93597" y="97180"/>
                </a:lnTo>
                <a:lnTo>
                  <a:pt x="104882" y="81453"/>
                </a:lnTo>
                <a:lnTo>
                  <a:pt x="110157" y="61250"/>
                </a:lnTo>
                <a:lnTo>
                  <a:pt x="108610" y="40982"/>
                </a:lnTo>
                <a:lnTo>
                  <a:pt x="101763" y="44596"/>
                </a:lnTo>
                <a:lnTo>
                  <a:pt x="99594" y="51992"/>
                </a:lnTo>
                <a:lnTo>
                  <a:pt x="99486" y="60947"/>
                </a:lnTo>
                <a:lnTo>
                  <a:pt x="98818" y="69240"/>
                </a:lnTo>
                <a:lnTo>
                  <a:pt x="95021" y="78263"/>
                </a:lnTo>
                <a:lnTo>
                  <a:pt x="88722" y="85167"/>
                </a:lnTo>
                <a:lnTo>
                  <a:pt x="80412" y="88998"/>
                </a:lnTo>
                <a:lnTo>
                  <a:pt x="70586" y="88798"/>
                </a:lnTo>
                <a:lnTo>
                  <a:pt x="65435" y="72972"/>
                </a:lnTo>
                <a:lnTo>
                  <a:pt x="64922" y="54360"/>
                </a:lnTo>
                <a:lnTo>
                  <a:pt x="60999" y="39661"/>
                </a:lnTo>
                <a:lnTo>
                  <a:pt x="45618" y="35572"/>
                </a:lnTo>
                <a:lnTo>
                  <a:pt x="38366" y="36614"/>
                </a:lnTo>
                <a:lnTo>
                  <a:pt x="35966" y="43764"/>
                </a:lnTo>
                <a:lnTo>
                  <a:pt x="27127" y="45351"/>
                </a:lnTo>
                <a:lnTo>
                  <a:pt x="28647" y="33487"/>
                </a:lnTo>
                <a:lnTo>
                  <a:pt x="35283" y="12692"/>
                </a:lnTo>
                <a:lnTo>
                  <a:pt x="35839" y="1892"/>
                </a:lnTo>
                <a:lnTo>
                  <a:pt x="33261" y="1892"/>
                </a:lnTo>
                <a:lnTo>
                  <a:pt x="3261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8" name="object 308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13597816" y="8734736"/>
            <a:ext cx="103074" cy="101053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13800870" y="8606415"/>
            <a:ext cx="579438" cy="240237"/>
          </a:xfrm>
          <a:prstGeom prst="rect">
            <a:avLst/>
          </a:prstGeom>
        </p:spPr>
      </p:pic>
      <p:sp>
        <p:nvSpPr>
          <p:cNvPr id="310" name="object 310"/>
          <p:cNvSpPr/>
          <p:nvPr/>
        </p:nvSpPr>
        <p:spPr>
          <a:xfrm>
            <a:off x="13261950" y="8747798"/>
            <a:ext cx="106680" cy="90805"/>
          </a:xfrm>
          <a:custGeom>
            <a:avLst/>
            <a:gdLst/>
            <a:ahLst/>
            <a:cxnLst/>
            <a:rect l="l" t="t" r="r" b="b"/>
            <a:pathLst>
              <a:path w="106680" h="90804">
                <a:moveTo>
                  <a:pt x="41287" y="0"/>
                </a:moveTo>
                <a:lnTo>
                  <a:pt x="39115" y="0"/>
                </a:lnTo>
                <a:lnTo>
                  <a:pt x="33058" y="7912"/>
                </a:lnTo>
                <a:lnTo>
                  <a:pt x="43827" y="9944"/>
                </a:lnTo>
                <a:lnTo>
                  <a:pt x="43446" y="18478"/>
                </a:lnTo>
                <a:lnTo>
                  <a:pt x="41389" y="22910"/>
                </a:lnTo>
                <a:lnTo>
                  <a:pt x="38392" y="21145"/>
                </a:lnTo>
                <a:lnTo>
                  <a:pt x="31495" y="21729"/>
                </a:lnTo>
                <a:lnTo>
                  <a:pt x="27404" y="17748"/>
                </a:lnTo>
                <a:lnTo>
                  <a:pt x="24117" y="12631"/>
                </a:lnTo>
                <a:lnTo>
                  <a:pt x="20173" y="8794"/>
                </a:lnTo>
                <a:lnTo>
                  <a:pt x="14109" y="8648"/>
                </a:lnTo>
                <a:lnTo>
                  <a:pt x="12268" y="19418"/>
                </a:lnTo>
                <a:lnTo>
                  <a:pt x="18821" y="21818"/>
                </a:lnTo>
                <a:lnTo>
                  <a:pt x="17386" y="29349"/>
                </a:lnTo>
                <a:lnTo>
                  <a:pt x="14051" y="34833"/>
                </a:lnTo>
                <a:lnTo>
                  <a:pt x="8502" y="38025"/>
                </a:lnTo>
                <a:lnTo>
                  <a:pt x="3048" y="41495"/>
                </a:lnTo>
                <a:lnTo>
                  <a:pt x="0" y="47815"/>
                </a:lnTo>
                <a:lnTo>
                  <a:pt x="5280" y="50734"/>
                </a:lnTo>
                <a:lnTo>
                  <a:pt x="11239" y="49687"/>
                </a:lnTo>
                <a:lnTo>
                  <a:pt x="17827" y="47427"/>
                </a:lnTo>
                <a:lnTo>
                  <a:pt x="24993" y="46710"/>
                </a:lnTo>
                <a:lnTo>
                  <a:pt x="31408" y="56574"/>
                </a:lnTo>
                <a:lnTo>
                  <a:pt x="35402" y="68865"/>
                </a:lnTo>
                <a:lnTo>
                  <a:pt x="39618" y="80947"/>
                </a:lnTo>
                <a:lnTo>
                  <a:pt x="46697" y="90182"/>
                </a:lnTo>
                <a:lnTo>
                  <a:pt x="50356" y="77666"/>
                </a:lnTo>
                <a:lnTo>
                  <a:pt x="47488" y="65398"/>
                </a:lnTo>
                <a:lnTo>
                  <a:pt x="42329" y="52749"/>
                </a:lnTo>
                <a:lnTo>
                  <a:pt x="39115" y="39090"/>
                </a:lnTo>
                <a:lnTo>
                  <a:pt x="45905" y="33342"/>
                </a:lnTo>
                <a:lnTo>
                  <a:pt x="54416" y="33213"/>
                </a:lnTo>
                <a:lnTo>
                  <a:pt x="63151" y="36290"/>
                </a:lnTo>
                <a:lnTo>
                  <a:pt x="70611" y="40157"/>
                </a:lnTo>
                <a:lnTo>
                  <a:pt x="76263" y="36969"/>
                </a:lnTo>
                <a:lnTo>
                  <a:pt x="72567" y="31153"/>
                </a:lnTo>
                <a:lnTo>
                  <a:pt x="76047" y="26047"/>
                </a:lnTo>
                <a:lnTo>
                  <a:pt x="88690" y="26942"/>
                </a:lnTo>
                <a:lnTo>
                  <a:pt x="94616" y="35194"/>
                </a:lnTo>
                <a:lnTo>
                  <a:pt x="93973" y="45928"/>
                </a:lnTo>
                <a:lnTo>
                  <a:pt x="86906" y="54267"/>
                </a:lnTo>
                <a:lnTo>
                  <a:pt x="77543" y="56385"/>
                </a:lnTo>
                <a:lnTo>
                  <a:pt x="67209" y="56029"/>
                </a:lnTo>
                <a:lnTo>
                  <a:pt x="57764" y="56706"/>
                </a:lnTo>
                <a:lnTo>
                  <a:pt x="51066" y="61925"/>
                </a:lnTo>
                <a:lnTo>
                  <a:pt x="66630" y="68503"/>
                </a:lnTo>
                <a:lnTo>
                  <a:pt x="84202" y="67325"/>
                </a:lnTo>
                <a:lnTo>
                  <a:pt x="99053" y="59371"/>
                </a:lnTo>
                <a:lnTo>
                  <a:pt x="106451" y="45618"/>
                </a:lnTo>
                <a:lnTo>
                  <a:pt x="105444" y="32824"/>
                </a:lnTo>
                <a:lnTo>
                  <a:pt x="99409" y="22247"/>
                </a:lnTo>
                <a:lnTo>
                  <a:pt x="89020" y="14932"/>
                </a:lnTo>
                <a:lnTo>
                  <a:pt x="74955" y="11925"/>
                </a:lnTo>
                <a:lnTo>
                  <a:pt x="65122" y="13292"/>
                </a:lnTo>
                <a:lnTo>
                  <a:pt x="56997" y="9615"/>
                </a:lnTo>
                <a:lnTo>
                  <a:pt x="49434" y="4111"/>
                </a:lnTo>
                <a:lnTo>
                  <a:pt x="41287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2963145" y="8668780"/>
            <a:ext cx="174625" cy="168275"/>
          </a:xfrm>
          <a:custGeom>
            <a:avLst/>
            <a:gdLst/>
            <a:ahLst/>
            <a:cxnLst/>
            <a:rect l="l" t="t" r="r" b="b"/>
            <a:pathLst>
              <a:path w="174625" h="168275">
                <a:moveTo>
                  <a:pt x="151379" y="151765"/>
                </a:moveTo>
                <a:lnTo>
                  <a:pt x="83693" y="151765"/>
                </a:lnTo>
                <a:lnTo>
                  <a:pt x="103396" y="158448"/>
                </a:lnTo>
                <a:lnTo>
                  <a:pt x="124593" y="164508"/>
                </a:lnTo>
                <a:lnTo>
                  <a:pt x="146790" y="167737"/>
                </a:lnTo>
                <a:lnTo>
                  <a:pt x="169494" y="165925"/>
                </a:lnTo>
                <a:lnTo>
                  <a:pt x="169494" y="157239"/>
                </a:lnTo>
                <a:lnTo>
                  <a:pt x="156763" y="152684"/>
                </a:lnTo>
                <a:lnTo>
                  <a:pt x="151379" y="151765"/>
                </a:lnTo>
                <a:close/>
              </a:path>
              <a:path w="174625" h="168275">
                <a:moveTo>
                  <a:pt x="65298" y="125730"/>
                </a:moveTo>
                <a:lnTo>
                  <a:pt x="47828" y="125730"/>
                </a:lnTo>
                <a:lnTo>
                  <a:pt x="52832" y="127025"/>
                </a:lnTo>
                <a:lnTo>
                  <a:pt x="56527" y="132347"/>
                </a:lnTo>
                <a:lnTo>
                  <a:pt x="58686" y="138747"/>
                </a:lnTo>
                <a:lnTo>
                  <a:pt x="44948" y="145655"/>
                </a:lnTo>
                <a:lnTo>
                  <a:pt x="26295" y="146794"/>
                </a:lnTo>
                <a:lnTo>
                  <a:pt x="9166" y="149079"/>
                </a:lnTo>
                <a:lnTo>
                  <a:pt x="0" y="159423"/>
                </a:lnTo>
                <a:lnTo>
                  <a:pt x="7252" y="163759"/>
                </a:lnTo>
                <a:lnTo>
                  <a:pt x="16282" y="165211"/>
                </a:lnTo>
                <a:lnTo>
                  <a:pt x="61868" y="157734"/>
                </a:lnTo>
                <a:lnTo>
                  <a:pt x="73752" y="154172"/>
                </a:lnTo>
                <a:lnTo>
                  <a:pt x="83693" y="151765"/>
                </a:lnTo>
                <a:lnTo>
                  <a:pt x="151379" y="151765"/>
                </a:lnTo>
                <a:lnTo>
                  <a:pt x="129567" y="147937"/>
                </a:lnTo>
                <a:lnTo>
                  <a:pt x="122849" y="145313"/>
                </a:lnTo>
                <a:lnTo>
                  <a:pt x="83693" y="145313"/>
                </a:lnTo>
                <a:lnTo>
                  <a:pt x="76403" y="140451"/>
                </a:lnTo>
                <a:lnTo>
                  <a:pt x="67030" y="129676"/>
                </a:lnTo>
                <a:lnTo>
                  <a:pt x="65298" y="125730"/>
                </a:lnTo>
                <a:close/>
              </a:path>
              <a:path w="174625" h="168275">
                <a:moveTo>
                  <a:pt x="144931" y="108594"/>
                </a:moveTo>
                <a:lnTo>
                  <a:pt x="98864" y="108594"/>
                </a:lnTo>
                <a:lnTo>
                  <a:pt x="106489" y="109423"/>
                </a:lnTo>
                <a:lnTo>
                  <a:pt x="109635" y="120730"/>
                </a:lnTo>
                <a:lnTo>
                  <a:pt x="103768" y="132574"/>
                </a:lnTo>
                <a:lnTo>
                  <a:pt x="93562" y="141815"/>
                </a:lnTo>
                <a:lnTo>
                  <a:pt x="83693" y="145313"/>
                </a:lnTo>
                <a:lnTo>
                  <a:pt x="122849" y="145313"/>
                </a:lnTo>
                <a:lnTo>
                  <a:pt x="117322" y="143154"/>
                </a:lnTo>
                <a:lnTo>
                  <a:pt x="124362" y="133863"/>
                </a:lnTo>
                <a:lnTo>
                  <a:pt x="133738" y="126924"/>
                </a:lnTo>
                <a:lnTo>
                  <a:pt x="141984" y="118851"/>
                </a:lnTo>
                <a:lnTo>
                  <a:pt x="144931" y="108594"/>
                </a:lnTo>
                <a:close/>
              </a:path>
              <a:path w="174625" h="168275">
                <a:moveTo>
                  <a:pt x="76740" y="74638"/>
                </a:moveTo>
                <a:lnTo>
                  <a:pt x="47828" y="74638"/>
                </a:lnTo>
                <a:lnTo>
                  <a:pt x="51739" y="77978"/>
                </a:lnTo>
                <a:lnTo>
                  <a:pt x="54851" y="83388"/>
                </a:lnTo>
                <a:lnTo>
                  <a:pt x="54343" y="88760"/>
                </a:lnTo>
                <a:lnTo>
                  <a:pt x="44870" y="102620"/>
                </a:lnTo>
                <a:lnTo>
                  <a:pt x="26712" y="111696"/>
                </a:lnTo>
                <a:lnTo>
                  <a:pt x="10143" y="120982"/>
                </a:lnTo>
                <a:lnTo>
                  <a:pt x="5435" y="135471"/>
                </a:lnTo>
                <a:lnTo>
                  <a:pt x="17404" y="135381"/>
                </a:lnTo>
                <a:lnTo>
                  <a:pt x="27712" y="130943"/>
                </a:lnTo>
                <a:lnTo>
                  <a:pt x="37480" y="126334"/>
                </a:lnTo>
                <a:lnTo>
                  <a:pt x="47828" y="125730"/>
                </a:lnTo>
                <a:lnTo>
                  <a:pt x="65298" y="125730"/>
                </a:lnTo>
                <a:lnTo>
                  <a:pt x="61915" y="118021"/>
                </a:lnTo>
                <a:lnTo>
                  <a:pt x="67398" y="110515"/>
                </a:lnTo>
                <a:lnTo>
                  <a:pt x="73698" y="108699"/>
                </a:lnTo>
                <a:lnTo>
                  <a:pt x="98669" y="108699"/>
                </a:lnTo>
                <a:lnTo>
                  <a:pt x="98864" y="108594"/>
                </a:lnTo>
                <a:lnTo>
                  <a:pt x="144931" y="108594"/>
                </a:lnTo>
                <a:lnTo>
                  <a:pt x="145630" y="106159"/>
                </a:lnTo>
                <a:lnTo>
                  <a:pt x="138857" y="100526"/>
                </a:lnTo>
                <a:lnTo>
                  <a:pt x="128136" y="99281"/>
                </a:lnTo>
                <a:lnTo>
                  <a:pt x="116377" y="98756"/>
                </a:lnTo>
                <a:lnTo>
                  <a:pt x="106489" y="95288"/>
                </a:lnTo>
                <a:lnTo>
                  <a:pt x="113270" y="91745"/>
                </a:lnTo>
                <a:lnTo>
                  <a:pt x="118535" y="86696"/>
                </a:lnTo>
                <a:lnTo>
                  <a:pt x="123209" y="81058"/>
                </a:lnTo>
                <a:lnTo>
                  <a:pt x="128171" y="75793"/>
                </a:lnTo>
                <a:lnTo>
                  <a:pt x="77889" y="75793"/>
                </a:lnTo>
                <a:lnTo>
                  <a:pt x="76740" y="74638"/>
                </a:lnTo>
                <a:close/>
              </a:path>
              <a:path w="174625" h="168275">
                <a:moveTo>
                  <a:pt x="98669" y="108699"/>
                </a:moveTo>
                <a:lnTo>
                  <a:pt x="73698" y="108699"/>
                </a:lnTo>
                <a:lnTo>
                  <a:pt x="77711" y="116992"/>
                </a:lnTo>
                <a:lnTo>
                  <a:pt x="83693" y="117043"/>
                </a:lnTo>
                <a:lnTo>
                  <a:pt x="89081" y="115179"/>
                </a:lnTo>
                <a:lnTo>
                  <a:pt x="93600" y="111438"/>
                </a:lnTo>
                <a:lnTo>
                  <a:pt x="98669" y="108699"/>
                </a:lnTo>
                <a:close/>
              </a:path>
              <a:path w="174625" h="168275">
                <a:moveTo>
                  <a:pt x="155359" y="75743"/>
                </a:moveTo>
                <a:lnTo>
                  <a:pt x="128219" y="75743"/>
                </a:lnTo>
                <a:lnTo>
                  <a:pt x="135514" y="82438"/>
                </a:lnTo>
                <a:lnTo>
                  <a:pt x="143737" y="93121"/>
                </a:lnTo>
                <a:lnTo>
                  <a:pt x="152081" y="100001"/>
                </a:lnTo>
                <a:lnTo>
                  <a:pt x="159740" y="95288"/>
                </a:lnTo>
                <a:lnTo>
                  <a:pt x="163817" y="87668"/>
                </a:lnTo>
                <a:lnTo>
                  <a:pt x="155257" y="84925"/>
                </a:lnTo>
                <a:lnTo>
                  <a:pt x="155359" y="75743"/>
                </a:lnTo>
                <a:close/>
              </a:path>
              <a:path w="174625" h="168275">
                <a:moveTo>
                  <a:pt x="138387" y="50738"/>
                </a:moveTo>
                <a:lnTo>
                  <a:pt x="33270" y="50738"/>
                </a:lnTo>
                <a:lnTo>
                  <a:pt x="39141" y="52933"/>
                </a:lnTo>
                <a:lnTo>
                  <a:pt x="34086" y="58077"/>
                </a:lnTo>
                <a:lnTo>
                  <a:pt x="30060" y="64135"/>
                </a:lnTo>
                <a:lnTo>
                  <a:pt x="27190" y="71425"/>
                </a:lnTo>
                <a:lnTo>
                  <a:pt x="21793" y="76350"/>
                </a:lnTo>
                <a:lnTo>
                  <a:pt x="16241" y="81118"/>
                </a:lnTo>
                <a:lnTo>
                  <a:pt x="11811" y="87005"/>
                </a:lnTo>
                <a:lnTo>
                  <a:pt x="9779" y="95288"/>
                </a:lnTo>
                <a:lnTo>
                  <a:pt x="21376" y="97037"/>
                </a:lnTo>
                <a:lnTo>
                  <a:pt x="30427" y="90545"/>
                </a:lnTo>
                <a:lnTo>
                  <a:pt x="38666" y="81261"/>
                </a:lnTo>
                <a:lnTo>
                  <a:pt x="47828" y="74638"/>
                </a:lnTo>
                <a:lnTo>
                  <a:pt x="76740" y="74638"/>
                </a:lnTo>
                <a:lnTo>
                  <a:pt x="73850" y="71729"/>
                </a:lnTo>
                <a:lnTo>
                  <a:pt x="69557" y="70358"/>
                </a:lnTo>
                <a:lnTo>
                  <a:pt x="67398" y="63043"/>
                </a:lnTo>
                <a:lnTo>
                  <a:pt x="66103" y="52933"/>
                </a:lnTo>
                <a:lnTo>
                  <a:pt x="107382" y="52933"/>
                </a:lnTo>
                <a:lnTo>
                  <a:pt x="114620" y="52335"/>
                </a:lnTo>
                <a:lnTo>
                  <a:pt x="137470" y="52335"/>
                </a:lnTo>
                <a:lnTo>
                  <a:pt x="138387" y="50738"/>
                </a:lnTo>
                <a:close/>
              </a:path>
              <a:path w="174625" h="168275">
                <a:moveTo>
                  <a:pt x="107382" y="52933"/>
                </a:moveTo>
                <a:lnTo>
                  <a:pt x="76073" y="52933"/>
                </a:lnTo>
                <a:lnTo>
                  <a:pt x="80124" y="57937"/>
                </a:lnTo>
                <a:lnTo>
                  <a:pt x="81523" y="65379"/>
                </a:lnTo>
                <a:lnTo>
                  <a:pt x="82600" y="73546"/>
                </a:lnTo>
                <a:lnTo>
                  <a:pt x="77889" y="75793"/>
                </a:lnTo>
                <a:lnTo>
                  <a:pt x="128171" y="75793"/>
                </a:lnTo>
                <a:lnTo>
                  <a:pt x="155359" y="75743"/>
                </a:lnTo>
                <a:lnTo>
                  <a:pt x="165868" y="70985"/>
                </a:lnTo>
                <a:lnTo>
                  <a:pt x="169950" y="65964"/>
                </a:lnTo>
                <a:lnTo>
                  <a:pt x="106489" y="65964"/>
                </a:lnTo>
                <a:lnTo>
                  <a:pt x="102514" y="64541"/>
                </a:lnTo>
                <a:lnTo>
                  <a:pt x="102400" y="59233"/>
                </a:lnTo>
                <a:lnTo>
                  <a:pt x="101053" y="55156"/>
                </a:lnTo>
                <a:lnTo>
                  <a:pt x="107382" y="52933"/>
                </a:lnTo>
                <a:close/>
              </a:path>
              <a:path w="174625" h="168275">
                <a:moveTo>
                  <a:pt x="23942" y="1908"/>
                </a:moveTo>
                <a:lnTo>
                  <a:pt x="16732" y="3479"/>
                </a:lnTo>
                <a:lnTo>
                  <a:pt x="14160" y="9499"/>
                </a:lnTo>
                <a:lnTo>
                  <a:pt x="17760" y="14858"/>
                </a:lnTo>
                <a:lnTo>
                  <a:pt x="24901" y="17123"/>
                </a:lnTo>
                <a:lnTo>
                  <a:pt x="31551" y="20183"/>
                </a:lnTo>
                <a:lnTo>
                  <a:pt x="33680" y="27927"/>
                </a:lnTo>
                <a:lnTo>
                  <a:pt x="28906" y="31546"/>
                </a:lnTo>
                <a:lnTo>
                  <a:pt x="22271" y="33322"/>
                </a:lnTo>
                <a:lnTo>
                  <a:pt x="15104" y="34578"/>
                </a:lnTo>
                <a:lnTo>
                  <a:pt x="8737" y="36639"/>
                </a:lnTo>
                <a:lnTo>
                  <a:pt x="3488" y="45004"/>
                </a:lnTo>
                <a:lnTo>
                  <a:pt x="1741" y="57251"/>
                </a:lnTo>
                <a:lnTo>
                  <a:pt x="1657" y="58077"/>
                </a:lnTo>
                <a:lnTo>
                  <a:pt x="4135" y="69247"/>
                </a:lnTo>
                <a:lnTo>
                  <a:pt x="11938" y="72453"/>
                </a:lnTo>
                <a:lnTo>
                  <a:pt x="16865" y="71158"/>
                </a:lnTo>
                <a:lnTo>
                  <a:pt x="17242" y="65964"/>
                </a:lnTo>
                <a:lnTo>
                  <a:pt x="17360" y="57251"/>
                </a:lnTo>
                <a:lnTo>
                  <a:pt x="21303" y="53768"/>
                </a:lnTo>
                <a:lnTo>
                  <a:pt x="26965" y="51306"/>
                </a:lnTo>
                <a:lnTo>
                  <a:pt x="33270" y="50738"/>
                </a:lnTo>
                <a:lnTo>
                  <a:pt x="138387" y="50738"/>
                </a:lnTo>
                <a:lnTo>
                  <a:pt x="173187" y="50686"/>
                </a:lnTo>
                <a:lnTo>
                  <a:pt x="170611" y="43142"/>
                </a:lnTo>
                <a:lnTo>
                  <a:pt x="163939" y="38407"/>
                </a:lnTo>
                <a:lnTo>
                  <a:pt x="154409" y="35447"/>
                </a:lnTo>
                <a:lnTo>
                  <a:pt x="145637" y="32271"/>
                </a:lnTo>
                <a:lnTo>
                  <a:pt x="145484" y="32083"/>
                </a:lnTo>
                <a:lnTo>
                  <a:pt x="104387" y="32083"/>
                </a:lnTo>
                <a:lnTo>
                  <a:pt x="102195" y="31197"/>
                </a:lnTo>
                <a:lnTo>
                  <a:pt x="61371" y="31197"/>
                </a:lnTo>
                <a:lnTo>
                  <a:pt x="55319" y="29456"/>
                </a:lnTo>
                <a:lnTo>
                  <a:pt x="52171" y="23622"/>
                </a:lnTo>
                <a:lnTo>
                  <a:pt x="56502" y="17831"/>
                </a:lnTo>
                <a:lnTo>
                  <a:pt x="145716" y="17831"/>
                </a:lnTo>
                <a:lnTo>
                  <a:pt x="149193" y="15707"/>
                </a:lnTo>
                <a:lnTo>
                  <a:pt x="155642" y="11880"/>
                </a:lnTo>
                <a:lnTo>
                  <a:pt x="158673" y="4051"/>
                </a:lnTo>
                <a:lnTo>
                  <a:pt x="153582" y="2946"/>
                </a:lnTo>
                <a:lnTo>
                  <a:pt x="42392" y="2946"/>
                </a:lnTo>
                <a:lnTo>
                  <a:pt x="33320" y="2495"/>
                </a:lnTo>
                <a:lnTo>
                  <a:pt x="23942" y="1908"/>
                </a:lnTo>
                <a:close/>
              </a:path>
              <a:path w="174625" h="168275">
                <a:moveTo>
                  <a:pt x="137470" y="52335"/>
                </a:moveTo>
                <a:lnTo>
                  <a:pt x="114620" y="52335"/>
                </a:lnTo>
                <a:lnTo>
                  <a:pt x="122442" y="52865"/>
                </a:lnTo>
                <a:lnTo>
                  <a:pt x="130378" y="54038"/>
                </a:lnTo>
                <a:lnTo>
                  <a:pt x="126861" y="60009"/>
                </a:lnTo>
                <a:lnTo>
                  <a:pt x="119772" y="61230"/>
                </a:lnTo>
                <a:lnTo>
                  <a:pt x="112013" y="61836"/>
                </a:lnTo>
                <a:lnTo>
                  <a:pt x="106489" y="65964"/>
                </a:lnTo>
                <a:lnTo>
                  <a:pt x="148882" y="65964"/>
                </a:lnTo>
                <a:lnTo>
                  <a:pt x="142748" y="64135"/>
                </a:lnTo>
                <a:lnTo>
                  <a:pt x="143027" y="55905"/>
                </a:lnTo>
                <a:lnTo>
                  <a:pt x="135851" y="55156"/>
                </a:lnTo>
                <a:lnTo>
                  <a:pt x="137470" y="52335"/>
                </a:lnTo>
                <a:close/>
              </a:path>
              <a:path w="174625" h="168275">
                <a:moveTo>
                  <a:pt x="173187" y="50686"/>
                </a:moveTo>
                <a:lnTo>
                  <a:pt x="138417" y="50686"/>
                </a:lnTo>
                <a:lnTo>
                  <a:pt x="150050" y="53175"/>
                </a:lnTo>
                <a:lnTo>
                  <a:pt x="153250" y="55156"/>
                </a:lnTo>
                <a:lnTo>
                  <a:pt x="153543" y="60503"/>
                </a:lnTo>
                <a:lnTo>
                  <a:pt x="151879" y="63868"/>
                </a:lnTo>
                <a:lnTo>
                  <a:pt x="148882" y="65964"/>
                </a:lnTo>
                <a:lnTo>
                  <a:pt x="169950" y="65964"/>
                </a:lnTo>
                <a:lnTo>
                  <a:pt x="172313" y="63043"/>
                </a:lnTo>
                <a:lnTo>
                  <a:pt x="174009" y="53768"/>
                </a:lnTo>
                <a:lnTo>
                  <a:pt x="173931" y="52865"/>
                </a:lnTo>
                <a:lnTo>
                  <a:pt x="173187" y="50686"/>
                </a:lnTo>
                <a:close/>
              </a:path>
              <a:path w="174625" h="168275">
                <a:moveTo>
                  <a:pt x="145501" y="17962"/>
                </a:moveTo>
                <a:lnTo>
                  <a:pt x="115455" y="17962"/>
                </a:lnTo>
                <a:lnTo>
                  <a:pt x="121691" y="19253"/>
                </a:lnTo>
                <a:lnTo>
                  <a:pt x="119222" y="26895"/>
                </a:lnTo>
                <a:lnTo>
                  <a:pt x="112672" y="31280"/>
                </a:lnTo>
                <a:lnTo>
                  <a:pt x="104387" y="32083"/>
                </a:lnTo>
                <a:lnTo>
                  <a:pt x="145484" y="32083"/>
                </a:lnTo>
                <a:lnTo>
                  <a:pt x="141236" y="26886"/>
                </a:lnTo>
                <a:lnTo>
                  <a:pt x="143125" y="19414"/>
                </a:lnTo>
                <a:lnTo>
                  <a:pt x="145501" y="17962"/>
                </a:lnTo>
                <a:close/>
              </a:path>
              <a:path w="174625" h="168275">
                <a:moveTo>
                  <a:pt x="145716" y="17831"/>
                </a:moveTo>
                <a:lnTo>
                  <a:pt x="56502" y="17831"/>
                </a:lnTo>
                <a:lnTo>
                  <a:pt x="64820" y="17945"/>
                </a:lnTo>
                <a:lnTo>
                  <a:pt x="72809" y="20371"/>
                </a:lnTo>
                <a:lnTo>
                  <a:pt x="72847" y="23914"/>
                </a:lnTo>
                <a:lnTo>
                  <a:pt x="75907" y="24511"/>
                </a:lnTo>
                <a:lnTo>
                  <a:pt x="74980" y="28981"/>
                </a:lnTo>
                <a:lnTo>
                  <a:pt x="68525" y="30491"/>
                </a:lnTo>
                <a:lnTo>
                  <a:pt x="61371" y="31197"/>
                </a:lnTo>
                <a:lnTo>
                  <a:pt x="102195" y="31197"/>
                </a:lnTo>
                <a:lnTo>
                  <a:pt x="96710" y="28981"/>
                </a:lnTo>
                <a:lnTo>
                  <a:pt x="96710" y="21437"/>
                </a:lnTo>
                <a:lnTo>
                  <a:pt x="102431" y="19200"/>
                </a:lnTo>
                <a:lnTo>
                  <a:pt x="108858" y="17993"/>
                </a:lnTo>
                <a:lnTo>
                  <a:pt x="145501" y="17962"/>
                </a:lnTo>
                <a:lnTo>
                  <a:pt x="145716" y="17831"/>
                </a:lnTo>
                <a:close/>
              </a:path>
              <a:path w="174625" h="168275">
                <a:moveTo>
                  <a:pt x="55714" y="2324"/>
                </a:moveTo>
                <a:lnTo>
                  <a:pt x="42392" y="2946"/>
                </a:lnTo>
                <a:lnTo>
                  <a:pt x="65214" y="2946"/>
                </a:lnTo>
                <a:lnTo>
                  <a:pt x="55714" y="2324"/>
                </a:lnTo>
                <a:close/>
              </a:path>
              <a:path w="174625" h="168275">
                <a:moveTo>
                  <a:pt x="140002" y="0"/>
                </a:moveTo>
                <a:lnTo>
                  <a:pt x="115935" y="584"/>
                </a:lnTo>
                <a:lnTo>
                  <a:pt x="89872" y="2626"/>
                </a:lnTo>
                <a:lnTo>
                  <a:pt x="65214" y="2946"/>
                </a:lnTo>
                <a:lnTo>
                  <a:pt x="153582" y="2946"/>
                </a:lnTo>
                <a:lnTo>
                  <a:pt x="14000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871905" y="10416006"/>
            <a:ext cx="238760" cy="55244"/>
          </a:xfrm>
          <a:custGeom>
            <a:avLst/>
            <a:gdLst/>
            <a:ahLst/>
            <a:cxnLst/>
            <a:rect l="l" t="t" r="r" b="b"/>
            <a:pathLst>
              <a:path w="238759" h="55245">
                <a:moveTo>
                  <a:pt x="35153" y="33985"/>
                </a:moveTo>
                <a:lnTo>
                  <a:pt x="34747" y="33667"/>
                </a:lnTo>
                <a:lnTo>
                  <a:pt x="33515" y="32715"/>
                </a:lnTo>
                <a:lnTo>
                  <a:pt x="34061" y="30734"/>
                </a:lnTo>
                <a:lnTo>
                  <a:pt x="33909" y="30543"/>
                </a:lnTo>
                <a:lnTo>
                  <a:pt x="33769" y="30365"/>
                </a:lnTo>
                <a:lnTo>
                  <a:pt x="32639" y="28917"/>
                </a:lnTo>
                <a:lnTo>
                  <a:pt x="27901" y="30365"/>
                </a:lnTo>
                <a:lnTo>
                  <a:pt x="26466" y="28549"/>
                </a:lnTo>
                <a:lnTo>
                  <a:pt x="26771" y="24866"/>
                </a:lnTo>
                <a:lnTo>
                  <a:pt x="25603" y="19761"/>
                </a:lnTo>
                <a:lnTo>
                  <a:pt x="27559" y="17691"/>
                </a:lnTo>
                <a:lnTo>
                  <a:pt x="29451" y="17780"/>
                </a:lnTo>
                <a:lnTo>
                  <a:pt x="29857" y="17691"/>
                </a:lnTo>
                <a:lnTo>
                  <a:pt x="30937" y="17449"/>
                </a:lnTo>
                <a:lnTo>
                  <a:pt x="31902" y="16624"/>
                </a:lnTo>
                <a:lnTo>
                  <a:pt x="31330" y="14617"/>
                </a:lnTo>
                <a:lnTo>
                  <a:pt x="31915" y="14173"/>
                </a:lnTo>
                <a:lnTo>
                  <a:pt x="32296" y="13881"/>
                </a:lnTo>
                <a:lnTo>
                  <a:pt x="32994" y="13347"/>
                </a:lnTo>
                <a:lnTo>
                  <a:pt x="32346" y="10718"/>
                </a:lnTo>
                <a:lnTo>
                  <a:pt x="25971" y="13881"/>
                </a:lnTo>
                <a:lnTo>
                  <a:pt x="26466" y="10096"/>
                </a:lnTo>
                <a:lnTo>
                  <a:pt x="25603" y="5613"/>
                </a:lnTo>
                <a:lnTo>
                  <a:pt x="28155" y="4521"/>
                </a:lnTo>
                <a:lnTo>
                  <a:pt x="27559" y="330"/>
                </a:lnTo>
                <a:lnTo>
                  <a:pt x="23215" y="330"/>
                </a:lnTo>
                <a:lnTo>
                  <a:pt x="23634" y="11074"/>
                </a:lnTo>
                <a:lnTo>
                  <a:pt x="17691" y="14173"/>
                </a:lnTo>
                <a:lnTo>
                  <a:pt x="9080" y="13347"/>
                </a:lnTo>
                <a:lnTo>
                  <a:pt x="10718" y="14617"/>
                </a:lnTo>
                <a:lnTo>
                  <a:pt x="10198" y="16624"/>
                </a:lnTo>
                <a:lnTo>
                  <a:pt x="21031" y="17691"/>
                </a:lnTo>
                <a:lnTo>
                  <a:pt x="21526" y="22771"/>
                </a:lnTo>
                <a:lnTo>
                  <a:pt x="22504" y="24955"/>
                </a:lnTo>
                <a:lnTo>
                  <a:pt x="21031" y="29641"/>
                </a:lnTo>
                <a:lnTo>
                  <a:pt x="15773" y="30543"/>
                </a:lnTo>
                <a:lnTo>
                  <a:pt x="12484" y="30391"/>
                </a:lnTo>
                <a:lnTo>
                  <a:pt x="5829" y="28549"/>
                </a:lnTo>
                <a:lnTo>
                  <a:pt x="6134" y="24866"/>
                </a:lnTo>
                <a:lnTo>
                  <a:pt x="4991" y="19761"/>
                </a:lnTo>
                <a:lnTo>
                  <a:pt x="10198" y="16624"/>
                </a:lnTo>
                <a:lnTo>
                  <a:pt x="8534" y="15354"/>
                </a:lnTo>
                <a:lnTo>
                  <a:pt x="8940" y="13881"/>
                </a:lnTo>
                <a:lnTo>
                  <a:pt x="9080" y="13347"/>
                </a:lnTo>
                <a:lnTo>
                  <a:pt x="5651" y="13881"/>
                </a:lnTo>
                <a:lnTo>
                  <a:pt x="5232" y="11404"/>
                </a:lnTo>
                <a:lnTo>
                  <a:pt x="1485" y="12255"/>
                </a:lnTo>
                <a:lnTo>
                  <a:pt x="0" y="20612"/>
                </a:lnTo>
                <a:lnTo>
                  <a:pt x="1066" y="28917"/>
                </a:lnTo>
                <a:lnTo>
                  <a:pt x="1485" y="36144"/>
                </a:lnTo>
                <a:lnTo>
                  <a:pt x="7239" y="35496"/>
                </a:lnTo>
                <a:lnTo>
                  <a:pt x="16725" y="33667"/>
                </a:lnTo>
                <a:lnTo>
                  <a:pt x="22123" y="36144"/>
                </a:lnTo>
                <a:lnTo>
                  <a:pt x="20535" y="41135"/>
                </a:lnTo>
                <a:lnTo>
                  <a:pt x="23025" y="46367"/>
                </a:lnTo>
                <a:lnTo>
                  <a:pt x="21031" y="52438"/>
                </a:lnTo>
                <a:lnTo>
                  <a:pt x="25819" y="51244"/>
                </a:lnTo>
                <a:lnTo>
                  <a:pt x="26657" y="46113"/>
                </a:lnTo>
                <a:lnTo>
                  <a:pt x="26327" y="39814"/>
                </a:lnTo>
                <a:lnTo>
                  <a:pt x="27559" y="35077"/>
                </a:lnTo>
                <a:lnTo>
                  <a:pt x="29794" y="34429"/>
                </a:lnTo>
                <a:lnTo>
                  <a:pt x="34709" y="36410"/>
                </a:lnTo>
                <a:lnTo>
                  <a:pt x="35077" y="34429"/>
                </a:lnTo>
                <a:lnTo>
                  <a:pt x="35153" y="33985"/>
                </a:lnTo>
                <a:close/>
              </a:path>
              <a:path w="238759" h="55245">
                <a:moveTo>
                  <a:pt x="48399" y="30213"/>
                </a:moveTo>
                <a:lnTo>
                  <a:pt x="46482" y="19989"/>
                </a:lnTo>
                <a:lnTo>
                  <a:pt x="47104" y="12255"/>
                </a:lnTo>
                <a:lnTo>
                  <a:pt x="44208" y="11633"/>
                </a:lnTo>
                <a:lnTo>
                  <a:pt x="36842" y="11811"/>
                </a:lnTo>
                <a:lnTo>
                  <a:pt x="32994" y="13347"/>
                </a:lnTo>
                <a:lnTo>
                  <a:pt x="33515" y="15354"/>
                </a:lnTo>
                <a:lnTo>
                  <a:pt x="31902" y="16624"/>
                </a:lnTo>
                <a:lnTo>
                  <a:pt x="35445" y="18630"/>
                </a:lnTo>
                <a:lnTo>
                  <a:pt x="38900" y="15913"/>
                </a:lnTo>
                <a:lnTo>
                  <a:pt x="41681" y="19862"/>
                </a:lnTo>
                <a:lnTo>
                  <a:pt x="42024" y="23825"/>
                </a:lnTo>
                <a:lnTo>
                  <a:pt x="41503" y="26924"/>
                </a:lnTo>
                <a:lnTo>
                  <a:pt x="40589" y="29641"/>
                </a:lnTo>
                <a:lnTo>
                  <a:pt x="39027" y="30238"/>
                </a:lnTo>
                <a:lnTo>
                  <a:pt x="34975" y="28371"/>
                </a:lnTo>
                <a:lnTo>
                  <a:pt x="35153" y="30734"/>
                </a:lnTo>
                <a:lnTo>
                  <a:pt x="35725" y="32359"/>
                </a:lnTo>
                <a:lnTo>
                  <a:pt x="35153" y="33985"/>
                </a:lnTo>
                <a:lnTo>
                  <a:pt x="38595" y="34721"/>
                </a:lnTo>
                <a:lnTo>
                  <a:pt x="43637" y="37769"/>
                </a:lnTo>
                <a:lnTo>
                  <a:pt x="46012" y="36144"/>
                </a:lnTo>
                <a:lnTo>
                  <a:pt x="48399" y="30213"/>
                </a:lnTo>
                <a:close/>
              </a:path>
              <a:path w="238759" h="55245">
                <a:moveTo>
                  <a:pt x="75349" y="45923"/>
                </a:moveTo>
                <a:lnTo>
                  <a:pt x="73507" y="45186"/>
                </a:lnTo>
                <a:lnTo>
                  <a:pt x="72097" y="43764"/>
                </a:lnTo>
                <a:lnTo>
                  <a:pt x="68021" y="45504"/>
                </a:lnTo>
                <a:lnTo>
                  <a:pt x="61645" y="44919"/>
                </a:lnTo>
                <a:lnTo>
                  <a:pt x="61226" y="50292"/>
                </a:lnTo>
                <a:lnTo>
                  <a:pt x="65417" y="54038"/>
                </a:lnTo>
                <a:lnTo>
                  <a:pt x="72644" y="49936"/>
                </a:lnTo>
                <a:lnTo>
                  <a:pt x="75349" y="45923"/>
                </a:lnTo>
                <a:close/>
              </a:path>
              <a:path w="238759" h="55245">
                <a:moveTo>
                  <a:pt x="110490" y="53708"/>
                </a:moveTo>
                <a:lnTo>
                  <a:pt x="110096" y="48094"/>
                </a:lnTo>
                <a:lnTo>
                  <a:pt x="108229" y="46329"/>
                </a:lnTo>
                <a:lnTo>
                  <a:pt x="106146" y="44818"/>
                </a:lnTo>
                <a:lnTo>
                  <a:pt x="102501" y="44856"/>
                </a:lnTo>
                <a:lnTo>
                  <a:pt x="103047" y="46824"/>
                </a:lnTo>
                <a:lnTo>
                  <a:pt x="101384" y="48094"/>
                </a:lnTo>
                <a:lnTo>
                  <a:pt x="101854" y="51104"/>
                </a:lnTo>
                <a:lnTo>
                  <a:pt x="110490" y="53708"/>
                </a:lnTo>
                <a:close/>
              </a:path>
              <a:path w="238759" h="55245">
                <a:moveTo>
                  <a:pt x="112242" y="29641"/>
                </a:moveTo>
                <a:lnTo>
                  <a:pt x="109334" y="26123"/>
                </a:lnTo>
                <a:lnTo>
                  <a:pt x="109169" y="25920"/>
                </a:lnTo>
                <a:lnTo>
                  <a:pt x="108292" y="24866"/>
                </a:lnTo>
                <a:lnTo>
                  <a:pt x="103733" y="20802"/>
                </a:lnTo>
                <a:lnTo>
                  <a:pt x="105486" y="11455"/>
                </a:lnTo>
                <a:lnTo>
                  <a:pt x="105740" y="10096"/>
                </a:lnTo>
                <a:lnTo>
                  <a:pt x="103593" y="9131"/>
                </a:lnTo>
                <a:lnTo>
                  <a:pt x="101968" y="8407"/>
                </a:lnTo>
                <a:lnTo>
                  <a:pt x="101612" y="8458"/>
                </a:lnTo>
                <a:lnTo>
                  <a:pt x="101612" y="21551"/>
                </a:lnTo>
                <a:lnTo>
                  <a:pt x="101371" y="24206"/>
                </a:lnTo>
                <a:lnTo>
                  <a:pt x="98894" y="25920"/>
                </a:lnTo>
                <a:lnTo>
                  <a:pt x="90855" y="25920"/>
                </a:lnTo>
                <a:lnTo>
                  <a:pt x="88379" y="24206"/>
                </a:lnTo>
                <a:lnTo>
                  <a:pt x="86169" y="14859"/>
                </a:lnTo>
                <a:lnTo>
                  <a:pt x="89446" y="13347"/>
                </a:lnTo>
                <a:lnTo>
                  <a:pt x="93535" y="11455"/>
                </a:lnTo>
                <a:lnTo>
                  <a:pt x="100304" y="14427"/>
                </a:lnTo>
                <a:lnTo>
                  <a:pt x="101206" y="17145"/>
                </a:lnTo>
                <a:lnTo>
                  <a:pt x="101600" y="19469"/>
                </a:lnTo>
                <a:lnTo>
                  <a:pt x="101612" y="21551"/>
                </a:lnTo>
                <a:lnTo>
                  <a:pt x="101612" y="8458"/>
                </a:lnTo>
                <a:lnTo>
                  <a:pt x="95821" y="9131"/>
                </a:lnTo>
                <a:lnTo>
                  <a:pt x="93179" y="9067"/>
                </a:lnTo>
                <a:lnTo>
                  <a:pt x="90538" y="9004"/>
                </a:lnTo>
                <a:lnTo>
                  <a:pt x="88480" y="6731"/>
                </a:lnTo>
                <a:lnTo>
                  <a:pt x="90855" y="0"/>
                </a:lnTo>
                <a:lnTo>
                  <a:pt x="86194" y="317"/>
                </a:lnTo>
                <a:lnTo>
                  <a:pt x="82423" y="2857"/>
                </a:lnTo>
                <a:lnTo>
                  <a:pt x="87134" y="7543"/>
                </a:lnTo>
                <a:lnTo>
                  <a:pt x="84010" y="8407"/>
                </a:lnTo>
                <a:lnTo>
                  <a:pt x="84010" y="15519"/>
                </a:lnTo>
                <a:lnTo>
                  <a:pt x="84010" y="24206"/>
                </a:lnTo>
                <a:lnTo>
                  <a:pt x="81953" y="26123"/>
                </a:lnTo>
                <a:lnTo>
                  <a:pt x="78371" y="25336"/>
                </a:lnTo>
                <a:lnTo>
                  <a:pt x="78206" y="25298"/>
                </a:lnTo>
                <a:lnTo>
                  <a:pt x="76873" y="25006"/>
                </a:lnTo>
                <a:lnTo>
                  <a:pt x="73152" y="25298"/>
                </a:lnTo>
                <a:lnTo>
                  <a:pt x="71932" y="19469"/>
                </a:lnTo>
                <a:lnTo>
                  <a:pt x="74422" y="15074"/>
                </a:lnTo>
                <a:lnTo>
                  <a:pt x="79006" y="13347"/>
                </a:lnTo>
                <a:lnTo>
                  <a:pt x="84010" y="15519"/>
                </a:lnTo>
                <a:lnTo>
                  <a:pt x="84010" y="8407"/>
                </a:lnTo>
                <a:lnTo>
                  <a:pt x="81826" y="9004"/>
                </a:lnTo>
                <a:lnTo>
                  <a:pt x="76847" y="9067"/>
                </a:lnTo>
                <a:lnTo>
                  <a:pt x="71234" y="8534"/>
                </a:lnTo>
                <a:lnTo>
                  <a:pt x="67716" y="10096"/>
                </a:lnTo>
                <a:lnTo>
                  <a:pt x="67602" y="15519"/>
                </a:lnTo>
                <a:lnTo>
                  <a:pt x="68313" y="21551"/>
                </a:lnTo>
                <a:lnTo>
                  <a:pt x="66649" y="25298"/>
                </a:lnTo>
                <a:lnTo>
                  <a:pt x="63055" y="25336"/>
                </a:lnTo>
                <a:lnTo>
                  <a:pt x="58991" y="24866"/>
                </a:lnTo>
                <a:lnTo>
                  <a:pt x="59029" y="28549"/>
                </a:lnTo>
                <a:lnTo>
                  <a:pt x="62915" y="31280"/>
                </a:lnTo>
                <a:lnTo>
                  <a:pt x="69189" y="30734"/>
                </a:lnTo>
                <a:lnTo>
                  <a:pt x="75666" y="29933"/>
                </a:lnTo>
                <a:lnTo>
                  <a:pt x="80759" y="31800"/>
                </a:lnTo>
                <a:lnTo>
                  <a:pt x="80759" y="35064"/>
                </a:lnTo>
                <a:lnTo>
                  <a:pt x="82181" y="36499"/>
                </a:lnTo>
                <a:lnTo>
                  <a:pt x="82943" y="38315"/>
                </a:lnTo>
                <a:lnTo>
                  <a:pt x="85229" y="36410"/>
                </a:lnTo>
                <a:lnTo>
                  <a:pt x="86144" y="35877"/>
                </a:lnTo>
                <a:lnTo>
                  <a:pt x="89446" y="37223"/>
                </a:lnTo>
                <a:lnTo>
                  <a:pt x="91084" y="36690"/>
                </a:lnTo>
                <a:lnTo>
                  <a:pt x="92697" y="36131"/>
                </a:lnTo>
                <a:lnTo>
                  <a:pt x="92519" y="35877"/>
                </a:lnTo>
                <a:lnTo>
                  <a:pt x="91808" y="34899"/>
                </a:lnTo>
                <a:lnTo>
                  <a:pt x="91287" y="33248"/>
                </a:lnTo>
                <a:lnTo>
                  <a:pt x="91630" y="30734"/>
                </a:lnTo>
                <a:lnTo>
                  <a:pt x="101180" y="30708"/>
                </a:lnTo>
                <a:lnTo>
                  <a:pt x="103860" y="32537"/>
                </a:lnTo>
                <a:lnTo>
                  <a:pt x="109232" y="30683"/>
                </a:lnTo>
                <a:lnTo>
                  <a:pt x="111417" y="29933"/>
                </a:lnTo>
                <a:lnTo>
                  <a:pt x="112242" y="29641"/>
                </a:lnTo>
                <a:close/>
              </a:path>
              <a:path w="238759" h="55245">
                <a:moveTo>
                  <a:pt x="133985" y="47015"/>
                </a:moveTo>
                <a:lnTo>
                  <a:pt x="132168" y="46278"/>
                </a:lnTo>
                <a:lnTo>
                  <a:pt x="130759" y="44869"/>
                </a:lnTo>
                <a:lnTo>
                  <a:pt x="128079" y="45491"/>
                </a:lnTo>
                <a:lnTo>
                  <a:pt x="125120" y="45770"/>
                </a:lnTo>
                <a:lnTo>
                  <a:pt x="125298" y="49199"/>
                </a:lnTo>
                <a:lnTo>
                  <a:pt x="127850" y="51447"/>
                </a:lnTo>
                <a:lnTo>
                  <a:pt x="133629" y="50317"/>
                </a:lnTo>
                <a:lnTo>
                  <a:pt x="133985" y="47015"/>
                </a:lnTo>
                <a:close/>
              </a:path>
              <a:path w="238759" h="55245">
                <a:moveTo>
                  <a:pt x="174155" y="49199"/>
                </a:moveTo>
                <a:lnTo>
                  <a:pt x="171424" y="42875"/>
                </a:lnTo>
                <a:lnTo>
                  <a:pt x="162547" y="42735"/>
                </a:lnTo>
                <a:lnTo>
                  <a:pt x="160020" y="36144"/>
                </a:lnTo>
                <a:lnTo>
                  <a:pt x="159499" y="37807"/>
                </a:lnTo>
                <a:lnTo>
                  <a:pt x="157886" y="37236"/>
                </a:lnTo>
                <a:lnTo>
                  <a:pt x="158584" y="42710"/>
                </a:lnTo>
                <a:lnTo>
                  <a:pt x="162928" y="47510"/>
                </a:lnTo>
                <a:lnTo>
                  <a:pt x="168808" y="50165"/>
                </a:lnTo>
                <a:lnTo>
                  <a:pt x="174155" y="49199"/>
                </a:lnTo>
                <a:close/>
              </a:path>
              <a:path w="238759" h="55245">
                <a:moveTo>
                  <a:pt x="174637" y="20320"/>
                </a:moveTo>
                <a:lnTo>
                  <a:pt x="174307" y="16179"/>
                </a:lnTo>
                <a:lnTo>
                  <a:pt x="174167" y="14439"/>
                </a:lnTo>
                <a:lnTo>
                  <a:pt x="172529" y="8978"/>
                </a:lnTo>
                <a:lnTo>
                  <a:pt x="164236" y="16598"/>
                </a:lnTo>
                <a:lnTo>
                  <a:pt x="162864" y="12903"/>
                </a:lnTo>
                <a:lnTo>
                  <a:pt x="162229" y="11188"/>
                </a:lnTo>
                <a:lnTo>
                  <a:pt x="161086" y="6083"/>
                </a:lnTo>
                <a:lnTo>
                  <a:pt x="165481" y="2209"/>
                </a:lnTo>
                <a:lnTo>
                  <a:pt x="160020" y="1409"/>
                </a:lnTo>
                <a:lnTo>
                  <a:pt x="155613" y="2032"/>
                </a:lnTo>
                <a:lnTo>
                  <a:pt x="159854" y="11379"/>
                </a:lnTo>
                <a:lnTo>
                  <a:pt x="158432" y="11684"/>
                </a:lnTo>
                <a:lnTo>
                  <a:pt x="158432" y="20574"/>
                </a:lnTo>
                <a:lnTo>
                  <a:pt x="158432" y="26771"/>
                </a:lnTo>
                <a:lnTo>
                  <a:pt x="155727" y="29641"/>
                </a:lnTo>
                <a:lnTo>
                  <a:pt x="143776" y="29641"/>
                </a:lnTo>
                <a:lnTo>
                  <a:pt x="141871" y="23837"/>
                </a:lnTo>
                <a:lnTo>
                  <a:pt x="143535" y="19608"/>
                </a:lnTo>
                <a:lnTo>
                  <a:pt x="148310" y="17399"/>
                </a:lnTo>
                <a:lnTo>
                  <a:pt x="155727" y="17691"/>
                </a:lnTo>
                <a:lnTo>
                  <a:pt x="158432" y="20574"/>
                </a:lnTo>
                <a:lnTo>
                  <a:pt x="158432" y="11684"/>
                </a:lnTo>
                <a:lnTo>
                  <a:pt x="155727" y="12255"/>
                </a:lnTo>
                <a:lnTo>
                  <a:pt x="154025" y="12903"/>
                </a:lnTo>
                <a:lnTo>
                  <a:pt x="145681" y="12636"/>
                </a:lnTo>
                <a:lnTo>
                  <a:pt x="145021" y="12319"/>
                </a:lnTo>
                <a:lnTo>
                  <a:pt x="142659" y="11188"/>
                </a:lnTo>
                <a:lnTo>
                  <a:pt x="142163" y="7353"/>
                </a:lnTo>
                <a:lnTo>
                  <a:pt x="144449" y="711"/>
                </a:lnTo>
                <a:lnTo>
                  <a:pt x="139433" y="1409"/>
                </a:lnTo>
                <a:lnTo>
                  <a:pt x="137477" y="4191"/>
                </a:lnTo>
                <a:lnTo>
                  <a:pt x="138595" y="10007"/>
                </a:lnTo>
                <a:lnTo>
                  <a:pt x="136182" y="12255"/>
                </a:lnTo>
                <a:lnTo>
                  <a:pt x="131127" y="12319"/>
                </a:lnTo>
                <a:lnTo>
                  <a:pt x="124599" y="10845"/>
                </a:lnTo>
                <a:lnTo>
                  <a:pt x="126365" y="17691"/>
                </a:lnTo>
                <a:lnTo>
                  <a:pt x="136182" y="17691"/>
                </a:lnTo>
                <a:lnTo>
                  <a:pt x="137528" y="19862"/>
                </a:lnTo>
                <a:lnTo>
                  <a:pt x="138722" y="29083"/>
                </a:lnTo>
                <a:lnTo>
                  <a:pt x="135051" y="29641"/>
                </a:lnTo>
                <a:lnTo>
                  <a:pt x="131445" y="30734"/>
                </a:lnTo>
                <a:lnTo>
                  <a:pt x="123240" y="27266"/>
                </a:lnTo>
                <a:lnTo>
                  <a:pt x="123202" y="32016"/>
                </a:lnTo>
                <a:lnTo>
                  <a:pt x="125044" y="36055"/>
                </a:lnTo>
                <a:lnTo>
                  <a:pt x="132562" y="34696"/>
                </a:lnTo>
                <a:lnTo>
                  <a:pt x="138315" y="35077"/>
                </a:lnTo>
                <a:lnTo>
                  <a:pt x="139433" y="36144"/>
                </a:lnTo>
                <a:lnTo>
                  <a:pt x="142430" y="34696"/>
                </a:lnTo>
                <a:lnTo>
                  <a:pt x="145389" y="33274"/>
                </a:lnTo>
                <a:lnTo>
                  <a:pt x="150380" y="35077"/>
                </a:lnTo>
                <a:lnTo>
                  <a:pt x="157886" y="35077"/>
                </a:lnTo>
                <a:lnTo>
                  <a:pt x="160020" y="36144"/>
                </a:lnTo>
                <a:lnTo>
                  <a:pt x="160985" y="34556"/>
                </a:lnTo>
                <a:lnTo>
                  <a:pt x="163550" y="34582"/>
                </a:lnTo>
                <a:lnTo>
                  <a:pt x="165481" y="33985"/>
                </a:lnTo>
                <a:lnTo>
                  <a:pt x="165277" y="33274"/>
                </a:lnTo>
                <a:lnTo>
                  <a:pt x="164934" y="32016"/>
                </a:lnTo>
                <a:lnTo>
                  <a:pt x="166573" y="30734"/>
                </a:lnTo>
                <a:lnTo>
                  <a:pt x="166395" y="29641"/>
                </a:lnTo>
                <a:lnTo>
                  <a:pt x="166370" y="29464"/>
                </a:lnTo>
                <a:lnTo>
                  <a:pt x="163322" y="29641"/>
                </a:lnTo>
                <a:lnTo>
                  <a:pt x="161391" y="27584"/>
                </a:lnTo>
                <a:lnTo>
                  <a:pt x="162509" y="22479"/>
                </a:lnTo>
                <a:lnTo>
                  <a:pt x="162229" y="18783"/>
                </a:lnTo>
                <a:lnTo>
                  <a:pt x="163728" y="17399"/>
                </a:lnTo>
                <a:lnTo>
                  <a:pt x="164604" y="16598"/>
                </a:lnTo>
                <a:lnTo>
                  <a:pt x="165061" y="16179"/>
                </a:lnTo>
                <a:lnTo>
                  <a:pt x="174637" y="20320"/>
                </a:lnTo>
                <a:close/>
              </a:path>
              <a:path w="238759" h="55245">
                <a:moveTo>
                  <a:pt x="176276" y="35725"/>
                </a:moveTo>
                <a:lnTo>
                  <a:pt x="174815" y="29972"/>
                </a:lnTo>
                <a:lnTo>
                  <a:pt x="168910" y="28194"/>
                </a:lnTo>
                <a:lnTo>
                  <a:pt x="167665" y="30721"/>
                </a:lnTo>
                <a:lnTo>
                  <a:pt x="169278" y="32004"/>
                </a:lnTo>
                <a:lnTo>
                  <a:pt x="168706" y="33972"/>
                </a:lnTo>
                <a:lnTo>
                  <a:pt x="170967" y="33324"/>
                </a:lnTo>
                <a:lnTo>
                  <a:pt x="176276" y="35725"/>
                </a:lnTo>
                <a:close/>
              </a:path>
              <a:path w="238759" h="55245">
                <a:moveTo>
                  <a:pt x="193941" y="32816"/>
                </a:moveTo>
                <a:lnTo>
                  <a:pt x="193548" y="22021"/>
                </a:lnTo>
                <a:lnTo>
                  <a:pt x="192646" y="12255"/>
                </a:lnTo>
                <a:lnTo>
                  <a:pt x="191376" y="13906"/>
                </a:lnTo>
                <a:lnTo>
                  <a:pt x="189395" y="13347"/>
                </a:lnTo>
                <a:lnTo>
                  <a:pt x="187858" y="20408"/>
                </a:lnTo>
                <a:lnTo>
                  <a:pt x="188150" y="28257"/>
                </a:lnTo>
                <a:lnTo>
                  <a:pt x="188379" y="42735"/>
                </a:lnTo>
                <a:lnTo>
                  <a:pt x="186461" y="50558"/>
                </a:lnTo>
                <a:lnTo>
                  <a:pt x="190461" y="52438"/>
                </a:lnTo>
                <a:lnTo>
                  <a:pt x="193141" y="43370"/>
                </a:lnTo>
                <a:lnTo>
                  <a:pt x="193941" y="32816"/>
                </a:lnTo>
                <a:close/>
              </a:path>
              <a:path w="238759" h="55245">
                <a:moveTo>
                  <a:pt x="236067" y="43751"/>
                </a:moveTo>
                <a:lnTo>
                  <a:pt x="234086" y="44284"/>
                </a:lnTo>
                <a:lnTo>
                  <a:pt x="232791" y="42659"/>
                </a:lnTo>
                <a:lnTo>
                  <a:pt x="232651" y="47599"/>
                </a:lnTo>
                <a:lnTo>
                  <a:pt x="225526" y="45529"/>
                </a:lnTo>
                <a:lnTo>
                  <a:pt x="226301" y="51384"/>
                </a:lnTo>
                <a:lnTo>
                  <a:pt x="228130" y="54952"/>
                </a:lnTo>
                <a:lnTo>
                  <a:pt x="232968" y="52412"/>
                </a:lnTo>
                <a:lnTo>
                  <a:pt x="236067" y="51384"/>
                </a:lnTo>
                <a:lnTo>
                  <a:pt x="236067" y="43751"/>
                </a:lnTo>
                <a:close/>
              </a:path>
              <a:path w="238759" h="55245">
                <a:moveTo>
                  <a:pt x="238213" y="11849"/>
                </a:moveTo>
                <a:lnTo>
                  <a:pt x="237413" y="4127"/>
                </a:lnTo>
                <a:lnTo>
                  <a:pt x="236080" y="2476"/>
                </a:lnTo>
                <a:lnTo>
                  <a:pt x="224269" y="3162"/>
                </a:lnTo>
                <a:lnTo>
                  <a:pt x="211759" y="2743"/>
                </a:lnTo>
                <a:lnTo>
                  <a:pt x="199732" y="2476"/>
                </a:lnTo>
                <a:lnTo>
                  <a:pt x="189395" y="3568"/>
                </a:lnTo>
                <a:lnTo>
                  <a:pt x="186994" y="5842"/>
                </a:lnTo>
                <a:lnTo>
                  <a:pt x="189915" y="6667"/>
                </a:lnTo>
                <a:lnTo>
                  <a:pt x="189395" y="10096"/>
                </a:lnTo>
                <a:lnTo>
                  <a:pt x="191376" y="9563"/>
                </a:lnTo>
                <a:lnTo>
                  <a:pt x="192646" y="11188"/>
                </a:lnTo>
                <a:lnTo>
                  <a:pt x="194183" y="10883"/>
                </a:lnTo>
                <a:lnTo>
                  <a:pt x="193890" y="8788"/>
                </a:lnTo>
                <a:lnTo>
                  <a:pt x="194830" y="7912"/>
                </a:lnTo>
                <a:lnTo>
                  <a:pt x="206133" y="8496"/>
                </a:lnTo>
                <a:lnTo>
                  <a:pt x="215900" y="8229"/>
                </a:lnTo>
                <a:lnTo>
                  <a:pt x="224624" y="8343"/>
                </a:lnTo>
                <a:lnTo>
                  <a:pt x="232803" y="10096"/>
                </a:lnTo>
                <a:lnTo>
                  <a:pt x="232803" y="12255"/>
                </a:lnTo>
                <a:lnTo>
                  <a:pt x="234810" y="11722"/>
                </a:lnTo>
                <a:lnTo>
                  <a:pt x="236080" y="13347"/>
                </a:lnTo>
                <a:lnTo>
                  <a:pt x="238213" y="1184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4185062" y="10418495"/>
            <a:ext cx="115570" cy="53340"/>
          </a:xfrm>
          <a:custGeom>
            <a:avLst/>
            <a:gdLst/>
            <a:ahLst/>
            <a:cxnLst/>
            <a:rect l="l" t="t" r="r" b="b"/>
            <a:pathLst>
              <a:path w="115569" h="53340">
                <a:moveTo>
                  <a:pt x="9779" y="49949"/>
                </a:moveTo>
                <a:lnTo>
                  <a:pt x="8166" y="48679"/>
                </a:lnTo>
                <a:lnTo>
                  <a:pt x="8686" y="46710"/>
                </a:lnTo>
                <a:lnTo>
                  <a:pt x="6159" y="46342"/>
                </a:lnTo>
                <a:lnTo>
                  <a:pt x="4622" y="44983"/>
                </a:lnTo>
                <a:lnTo>
                  <a:pt x="1066" y="45605"/>
                </a:lnTo>
                <a:lnTo>
                  <a:pt x="1143" y="47117"/>
                </a:lnTo>
                <a:lnTo>
                  <a:pt x="596" y="47993"/>
                </a:lnTo>
                <a:lnTo>
                  <a:pt x="0" y="48895"/>
                </a:lnTo>
                <a:lnTo>
                  <a:pt x="381" y="51485"/>
                </a:lnTo>
                <a:lnTo>
                  <a:pt x="8166" y="52184"/>
                </a:lnTo>
                <a:lnTo>
                  <a:pt x="9779" y="49949"/>
                </a:lnTo>
                <a:close/>
              </a:path>
              <a:path w="115569" h="53340">
                <a:moveTo>
                  <a:pt x="15214" y="33655"/>
                </a:moveTo>
                <a:lnTo>
                  <a:pt x="13601" y="32410"/>
                </a:lnTo>
                <a:lnTo>
                  <a:pt x="14122" y="30403"/>
                </a:lnTo>
                <a:lnTo>
                  <a:pt x="10820" y="30378"/>
                </a:lnTo>
                <a:lnTo>
                  <a:pt x="6985" y="29781"/>
                </a:lnTo>
                <a:lnTo>
                  <a:pt x="7620" y="33655"/>
                </a:lnTo>
                <a:lnTo>
                  <a:pt x="8521" y="34696"/>
                </a:lnTo>
                <a:lnTo>
                  <a:pt x="14541" y="35979"/>
                </a:lnTo>
                <a:lnTo>
                  <a:pt x="15214" y="33655"/>
                </a:lnTo>
                <a:close/>
              </a:path>
              <a:path w="115569" h="53340">
                <a:moveTo>
                  <a:pt x="52133" y="22809"/>
                </a:moveTo>
                <a:lnTo>
                  <a:pt x="46913" y="19710"/>
                </a:lnTo>
                <a:lnTo>
                  <a:pt x="41516" y="16802"/>
                </a:lnTo>
                <a:lnTo>
                  <a:pt x="35877" y="14135"/>
                </a:lnTo>
                <a:lnTo>
                  <a:pt x="34544" y="15608"/>
                </a:lnTo>
                <a:lnTo>
                  <a:pt x="32588" y="15201"/>
                </a:lnTo>
                <a:lnTo>
                  <a:pt x="32854" y="16052"/>
                </a:lnTo>
                <a:lnTo>
                  <a:pt x="32626" y="17360"/>
                </a:lnTo>
                <a:lnTo>
                  <a:pt x="33667" y="17386"/>
                </a:lnTo>
                <a:lnTo>
                  <a:pt x="31889" y="21717"/>
                </a:lnTo>
                <a:lnTo>
                  <a:pt x="22606" y="18618"/>
                </a:lnTo>
                <a:lnTo>
                  <a:pt x="17373" y="19545"/>
                </a:lnTo>
                <a:lnTo>
                  <a:pt x="17030" y="16294"/>
                </a:lnTo>
                <a:lnTo>
                  <a:pt x="21399" y="9359"/>
                </a:lnTo>
                <a:lnTo>
                  <a:pt x="27203" y="8699"/>
                </a:lnTo>
                <a:lnTo>
                  <a:pt x="28486" y="7226"/>
                </a:lnTo>
                <a:lnTo>
                  <a:pt x="30429" y="7607"/>
                </a:lnTo>
                <a:lnTo>
                  <a:pt x="29476" y="3822"/>
                </a:lnTo>
                <a:lnTo>
                  <a:pt x="27393" y="1231"/>
                </a:lnTo>
                <a:lnTo>
                  <a:pt x="23901" y="0"/>
                </a:lnTo>
                <a:lnTo>
                  <a:pt x="19088" y="6045"/>
                </a:lnTo>
                <a:lnTo>
                  <a:pt x="15290" y="13106"/>
                </a:lnTo>
                <a:lnTo>
                  <a:pt x="8699" y="17386"/>
                </a:lnTo>
                <a:lnTo>
                  <a:pt x="5969" y="20078"/>
                </a:lnTo>
                <a:lnTo>
                  <a:pt x="114" y="19621"/>
                </a:lnTo>
                <a:lnTo>
                  <a:pt x="12" y="24968"/>
                </a:lnTo>
                <a:lnTo>
                  <a:pt x="4953" y="24765"/>
                </a:lnTo>
                <a:lnTo>
                  <a:pt x="10934" y="23660"/>
                </a:lnTo>
                <a:lnTo>
                  <a:pt x="17145" y="23469"/>
                </a:lnTo>
                <a:lnTo>
                  <a:pt x="22809" y="26060"/>
                </a:lnTo>
                <a:lnTo>
                  <a:pt x="23698" y="29133"/>
                </a:lnTo>
                <a:lnTo>
                  <a:pt x="21272" y="28867"/>
                </a:lnTo>
                <a:lnTo>
                  <a:pt x="21742" y="31496"/>
                </a:lnTo>
                <a:lnTo>
                  <a:pt x="22288" y="33121"/>
                </a:lnTo>
                <a:lnTo>
                  <a:pt x="21742" y="34747"/>
                </a:lnTo>
                <a:lnTo>
                  <a:pt x="23533" y="35941"/>
                </a:lnTo>
                <a:lnTo>
                  <a:pt x="23533" y="44437"/>
                </a:lnTo>
                <a:lnTo>
                  <a:pt x="21742" y="45605"/>
                </a:lnTo>
                <a:lnTo>
                  <a:pt x="20281" y="45974"/>
                </a:lnTo>
                <a:lnTo>
                  <a:pt x="19659" y="47180"/>
                </a:lnTo>
                <a:lnTo>
                  <a:pt x="17373" y="46710"/>
                </a:lnTo>
                <a:lnTo>
                  <a:pt x="18275" y="41275"/>
                </a:lnTo>
                <a:lnTo>
                  <a:pt x="18097" y="37579"/>
                </a:lnTo>
                <a:lnTo>
                  <a:pt x="11950" y="36931"/>
                </a:lnTo>
                <a:lnTo>
                  <a:pt x="8318" y="40322"/>
                </a:lnTo>
                <a:lnTo>
                  <a:pt x="15189" y="43700"/>
                </a:lnTo>
                <a:lnTo>
                  <a:pt x="11950" y="46710"/>
                </a:lnTo>
                <a:lnTo>
                  <a:pt x="10883" y="46710"/>
                </a:lnTo>
                <a:lnTo>
                  <a:pt x="11430" y="48336"/>
                </a:lnTo>
                <a:lnTo>
                  <a:pt x="10883" y="49949"/>
                </a:lnTo>
                <a:lnTo>
                  <a:pt x="15443" y="51904"/>
                </a:lnTo>
                <a:lnTo>
                  <a:pt x="23583" y="51054"/>
                </a:lnTo>
                <a:lnTo>
                  <a:pt x="37172" y="51054"/>
                </a:lnTo>
                <a:lnTo>
                  <a:pt x="47612" y="52768"/>
                </a:lnTo>
                <a:lnTo>
                  <a:pt x="49999" y="48895"/>
                </a:lnTo>
                <a:lnTo>
                  <a:pt x="49276" y="42392"/>
                </a:lnTo>
                <a:lnTo>
                  <a:pt x="40119" y="50304"/>
                </a:lnTo>
                <a:lnTo>
                  <a:pt x="38011" y="44513"/>
                </a:lnTo>
                <a:lnTo>
                  <a:pt x="38011" y="43421"/>
                </a:lnTo>
                <a:lnTo>
                  <a:pt x="36055" y="43992"/>
                </a:lnTo>
                <a:lnTo>
                  <a:pt x="34759" y="42367"/>
                </a:lnTo>
                <a:lnTo>
                  <a:pt x="31711" y="42545"/>
                </a:lnTo>
                <a:lnTo>
                  <a:pt x="33426" y="47536"/>
                </a:lnTo>
                <a:lnTo>
                  <a:pt x="29337" y="46710"/>
                </a:lnTo>
                <a:lnTo>
                  <a:pt x="27419" y="44640"/>
                </a:lnTo>
                <a:lnTo>
                  <a:pt x="28536" y="39535"/>
                </a:lnTo>
                <a:lnTo>
                  <a:pt x="28244" y="35839"/>
                </a:lnTo>
                <a:lnTo>
                  <a:pt x="29337" y="35839"/>
                </a:lnTo>
                <a:lnTo>
                  <a:pt x="29552" y="34950"/>
                </a:lnTo>
                <a:lnTo>
                  <a:pt x="30429" y="34747"/>
                </a:lnTo>
                <a:lnTo>
                  <a:pt x="29908" y="33121"/>
                </a:lnTo>
                <a:lnTo>
                  <a:pt x="30429" y="31496"/>
                </a:lnTo>
                <a:lnTo>
                  <a:pt x="28613" y="30441"/>
                </a:lnTo>
                <a:lnTo>
                  <a:pt x="27622" y="28498"/>
                </a:lnTo>
                <a:lnTo>
                  <a:pt x="28244" y="24968"/>
                </a:lnTo>
                <a:lnTo>
                  <a:pt x="35306" y="23190"/>
                </a:lnTo>
                <a:lnTo>
                  <a:pt x="47637" y="25285"/>
                </a:lnTo>
                <a:lnTo>
                  <a:pt x="52133" y="22809"/>
                </a:lnTo>
                <a:close/>
              </a:path>
              <a:path w="115569" h="53340">
                <a:moveTo>
                  <a:pt x="84124" y="14719"/>
                </a:moveTo>
                <a:lnTo>
                  <a:pt x="83654" y="9766"/>
                </a:lnTo>
                <a:lnTo>
                  <a:pt x="82232" y="8369"/>
                </a:lnTo>
                <a:lnTo>
                  <a:pt x="81470" y="6515"/>
                </a:lnTo>
                <a:lnTo>
                  <a:pt x="76860" y="13512"/>
                </a:lnTo>
                <a:lnTo>
                  <a:pt x="66294" y="14516"/>
                </a:lnTo>
                <a:lnTo>
                  <a:pt x="63017" y="22809"/>
                </a:lnTo>
                <a:lnTo>
                  <a:pt x="67830" y="24498"/>
                </a:lnTo>
                <a:lnTo>
                  <a:pt x="71221" y="20434"/>
                </a:lnTo>
                <a:lnTo>
                  <a:pt x="78219" y="22809"/>
                </a:lnTo>
                <a:lnTo>
                  <a:pt x="77673" y="20802"/>
                </a:lnTo>
                <a:lnTo>
                  <a:pt x="79286" y="19532"/>
                </a:lnTo>
                <a:lnTo>
                  <a:pt x="75272" y="14465"/>
                </a:lnTo>
                <a:lnTo>
                  <a:pt x="84124" y="14719"/>
                </a:lnTo>
                <a:close/>
              </a:path>
              <a:path w="115569" h="53340">
                <a:moveTo>
                  <a:pt x="115125" y="22821"/>
                </a:moveTo>
                <a:lnTo>
                  <a:pt x="112471" y="16764"/>
                </a:lnTo>
                <a:lnTo>
                  <a:pt x="103962" y="16611"/>
                </a:lnTo>
                <a:lnTo>
                  <a:pt x="98831" y="13042"/>
                </a:lnTo>
                <a:lnTo>
                  <a:pt x="97447" y="14465"/>
                </a:lnTo>
                <a:lnTo>
                  <a:pt x="95580" y="15201"/>
                </a:lnTo>
                <a:lnTo>
                  <a:pt x="95808" y="16446"/>
                </a:lnTo>
                <a:lnTo>
                  <a:pt x="97764" y="17386"/>
                </a:lnTo>
                <a:lnTo>
                  <a:pt x="96697" y="19608"/>
                </a:lnTo>
                <a:lnTo>
                  <a:pt x="93573" y="19710"/>
                </a:lnTo>
                <a:lnTo>
                  <a:pt x="90144" y="19545"/>
                </a:lnTo>
                <a:lnTo>
                  <a:pt x="90690" y="21551"/>
                </a:lnTo>
                <a:lnTo>
                  <a:pt x="89077" y="22821"/>
                </a:lnTo>
                <a:lnTo>
                  <a:pt x="93281" y="25895"/>
                </a:lnTo>
                <a:lnTo>
                  <a:pt x="100469" y="22669"/>
                </a:lnTo>
                <a:lnTo>
                  <a:pt x="104267" y="21729"/>
                </a:lnTo>
                <a:lnTo>
                  <a:pt x="107607" y="23355"/>
                </a:lnTo>
                <a:lnTo>
                  <a:pt x="112801" y="26250"/>
                </a:lnTo>
                <a:lnTo>
                  <a:pt x="115125" y="22821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4069975" y="10428046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3030" y="14351"/>
                </a:moveTo>
                <a:lnTo>
                  <a:pt x="11391" y="13081"/>
                </a:lnTo>
                <a:lnTo>
                  <a:pt x="11938" y="11074"/>
                </a:lnTo>
                <a:lnTo>
                  <a:pt x="5029" y="10325"/>
                </a:lnTo>
                <a:lnTo>
                  <a:pt x="2159" y="15582"/>
                </a:lnTo>
                <a:lnTo>
                  <a:pt x="2006" y="23469"/>
                </a:lnTo>
                <a:lnTo>
                  <a:pt x="3251" y="30619"/>
                </a:lnTo>
                <a:lnTo>
                  <a:pt x="6032" y="30505"/>
                </a:lnTo>
                <a:lnTo>
                  <a:pt x="7048" y="28651"/>
                </a:lnTo>
                <a:lnTo>
                  <a:pt x="8686" y="27368"/>
                </a:lnTo>
                <a:lnTo>
                  <a:pt x="8140" y="25755"/>
                </a:lnTo>
                <a:lnTo>
                  <a:pt x="8686" y="24091"/>
                </a:lnTo>
                <a:lnTo>
                  <a:pt x="7594" y="24130"/>
                </a:lnTo>
                <a:lnTo>
                  <a:pt x="7366" y="23241"/>
                </a:lnTo>
                <a:lnTo>
                  <a:pt x="6502" y="23025"/>
                </a:lnTo>
                <a:lnTo>
                  <a:pt x="6502" y="16510"/>
                </a:lnTo>
                <a:lnTo>
                  <a:pt x="7277" y="14351"/>
                </a:lnTo>
                <a:lnTo>
                  <a:pt x="12585" y="16776"/>
                </a:lnTo>
                <a:lnTo>
                  <a:pt x="13030" y="14351"/>
                </a:lnTo>
                <a:close/>
              </a:path>
              <a:path w="29844" h="33654">
                <a:moveTo>
                  <a:pt x="27457" y="26631"/>
                </a:moveTo>
                <a:lnTo>
                  <a:pt x="25323" y="17983"/>
                </a:lnTo>
                <a:lnTo>
                  <a:pt x="26047" y="12166"/>
                </a:lnTo>
                <a:lnTo>
                  <a:pt x="24650" y="10668"/>
                </a:lnTo>
                <a:lnTo>
                  <a:pt x="21310" y="11112"/>
                </a:lnTo>
                <a:lnTo>
                  <a:pt x="18453" y="11074"/>
                </a:lnTo>
                <a:lnTo>
                  <a:pt x="18973" y="13081"/>
                </a:lnTo>
                <a:lnTo>
                  <a:pt x="17360" y="14351"/>
                </a:lnTo>
                <a:lnTo>
                  <a:pt x="17538" y="15582"/>
                </a:lnTo>
                <a:lnTo>
                  <a:pt x="20612" y="15417"/>
                </a:lnTo>
                <a:lnTo>
                  <a:pt x="19964" y="18021"/>
                </a:lnTo>
                <a:lnTo>
                  <a:pt x="21971" y="23304"/>
                </a:lnTo>
                <a:lnTo>
                  <a:pt x="19545" y="24091"/>
                </a:lnTo>
                <a:lnTo>
                  <a:pt x="20066" y="26098"/>
                </a:lnTo>
                <a:lnTo>
                  <a:pt x="18453" y="27368"/>
                </a:lnTo>
                <a:lnTo>
                  <a:pt x="20358" y="28854"/>
                </a:lnTo>
                <a:lnTo>
                  <a:pt x="22402" y="33070"/>
                </a:lnTo>
                <a:lnTo>
                  <a:pt x="24980" y="30619"/>
                </a:lnTo>
                <a:lnTo>
                  <a:pt x="27457" y="26631"/>
                </a:lnTo>
                <a:close/>
              </a:path>
              <a:path w="29844" h="33654">
                <a:moveTo>
                  <a:pt x="29298" y="2400"/>
                </a:moveTo>
                <a:lnTo>
                  <a:pt x="23863" y="254"/>
                </a:lnTo>
                <a:lnTo>
                  <a:pt x="16510" y="0"/>
                </a:lnTo>
                <a:lnTo>
                  <a:pt x="8496" y="393"/>
                </a:lnTo>
                <a:lnTo>
                  <a:pt x="1066" y="215"/>
                </a:lnTo>
                <a:lnTo>
                  <a:pt x="1143" y="2133"/>
                </a:lnTo>
                <a:lnTo>
                  <a:pt x="812" y="3619"/>
                </a:lnTo>
                <a:lnTo>
                  <a:pt x="0" y="4584"/>
                </a:lnTo>
                <a:lnTo>
                  <a:pt x="7988" y="4483"/>
                </a:lnTo>
                <a:lnTo>
                  <a:pt x="16522" y="5588"/>
                </a:lnTo>
                <a:lnTo>
                  <a:pt x="24130" y="5638"/>
                </a:lnTo>
                <a:lnTo>
                  <a:pt x="29298" y="240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250187" y="10446728"/>
            <a:ext cx="47625" cy="24765"/>
          </a:xfrm>
          <a:custGeom>
            <a:avLst/>
            <a:gdLst/>
            <a:ahLst/>
            <a:cxnLst/>
            <a:rect l="l" t="t" r="r" b="b"/>
            <a:pathLst>
              <a:path w="47625" h="24765">
                <a:moveTo>
                  <a:pt x="8750" y="4356"/>
                </a:moveTo>
                <a:lnTo>
                  <a:pt x="7112" y="3086"/>
                </a:lnTo>
                <a:lnTo>
                  <a:pt x="7658" y="1079"/>
                </a:lnTo>
                <a:lnTo>
                  <a:pt x="4762" y="1117"/>
                </a:lnTo>
                <a:lnTo>
                  <a:pt x="1460" y="698"/>
                </a:lnTo>
                <a:lnTo>
                  <a:pt x="25" y="2171"/>
                </a:lnTo>
                <a:lnTo>
                  <a:pt x="0" y="3683"/>
                </a:lnTo>
                <a:lnTo>
                  <a:pt x="558" y="4572"/>
                </a:lnTo>
                <a:lnTo>
                  <a:pt x="1130" y="5422"/>
                </a:lnTo>
                <a:lnTo>
                  <a:pt x="3390" y="4800"/>
                </a:lnTo>
                <a:lnTo>
                  <a:pt x="8280" y="6781"/>
                </a:lnTo>
                <a:lnTo>
                  <a:pt x="8750" y="4356"/>
                </a:lnTo>
                <a:close/>
              </a:path>
              <a:path w="47625" h="24765">
                <a:moveTo>
                  <a:pt x="43332" y="17322"/>
                </a:moveTo>
                <a:lnTo>
                  <a:pt x="37185" y="10147"/>
                </a:lnTo>
                <a:lnTo>
                  <a:pt x="31546" y="7607"/>
                </a:lnTo>
                <a:lnTo>
                  <a:pt x="28321" y="9499"/>
                </a:lnTo>
                <a:lnTo>
                  <a:pt x="33108" y="14312"/>
                </a:lnTo>
                <a:lnTo>
                  <a:pt x="30454" y="15189"/>
                </a:lnTo>
                <a:lnTo>
                  <a:pt x="28028" y="16586"/>
                </a:lnTo>
                <a:lnTo>
                  <a:pt x="18224" y="17818"/>
                </a:lnTo>
                <a:lnTo>
                  <a:pt x="17437" y="14135"/>
                </a:lnTo>
                <a:lnTo>
                  <a:pt x="19342" y="11353"/>
                </a:lnTo>
                <a:lnTo>
                  <a:pt x="20485" y="7785"/>
                </a:lnTo>
                <a:lnTo>
                  <a:pt x="22872" y="5422"/>
                </a:lnTo>
                <a:lnTo>
                  <a:pt x="21234" y="4178"/>
                </a:lnTo>
                <a:lnTo>
                  <a:pt x="21780" y="2171"/>
                </a:lnTo>
                <a:lnTo>
                  <a:pt x="21653" y="114"/>
                </a:lnTo>
                <a:lnTo>
                  <a:pt x="18135" y="3441"/>
                </a:lnTo>
                <a:lnTo>
                  <a:pt x="15278" y="2171"/>
                </a:lnTo>
                <a:lnTo>
                  <a:pt x="15798" y="4178"/>
                </a:lnTo>
                <a:lnTo>
                  <a:pt x="14160" y="5422"/>
                </a:lnTo>
                <a:lnTo>
                  <a:pt x="16738" y="9080"/>
                </a:lnTo>
                <a:lnTo>
                  <a:pt x="11760" y="12661"/>
                </a:lnTo>
                <a:lnTo>
                  <a:pt x="10909" y="16281"/>
                </a:lnTo>
                <a:lnTo>
                  <a:pt x="9105" y="17729"/>
                </a:lnTo>
                <a:lnTo>
                  <a:pt x="3987" y="15900"/>
                </a:lnTo>
                <a:lnTo>
                  <a:pt x="4419" y="19570"/>
                </a:lnTo>
                <a:lnTo>
                  <a:pt x="4419" y="22821"/>
                </a:lnTo>
                <a:lnTo>
                  <a:pt x="12065" y="22707"/>
                </a:lnTo>
                <a:lnTo>
                  <a:pt x="28041" y="19748"/>
                </a:lnTo>
                <a:lnTo>
                  <a:pt x="34823" y="19570"/>
                </a:lnTo>
                <a:lnTo>
                  <a:pt x="38836" y="20193"/>
                </a:lnTo>
                <a:lnTo>
                  <a:pt x="38773" y="24638"/>
                </a:lnTo>
                <a:lnTo>
                  <a:pt x="42418" y="22821"/>
                </a:lnTo>
                <a:lnTo>
                  <a:pt x="43332" y="17322"/>
                </a:lnTo>
                <a:close/>
              </a:path>
              <a:path w="47625" h="24765">
                <a:moveTo>
                  <a:pt x="47155" y="7658"/>
                </a:moveTo>
                <a:lnTo>
                  <a:pt x="46761" y="3251"/>
                </a:lnTo>
                <a:lnTo>
                  <a:pt x="46685" y="0"/>
                </a:lnTo>
                <a:lnTo>
                  <a:pt x="37426" y="368"/>
                </a:lnTo>
                <a:lnTo>
                  <a:pt x="35890" y="2159"/>
                </a:lnTo>
                <a:lnTo>
                  <a:pt x="37528" y="3441"/>
                </a:lnTo>
                <a:lnTo>
                  <a:pt x="36982" y="5410"/>
                </a:lnTo>
                <a:lnTo>
                  <a:pt x="39954" y="4445"/>
                </a:lnTo>
                <a:lnTo>
                  <a:pt x="47155" y="765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4119161" y="10415600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19" h="56515">
                <a:moveTo>
                  <a:pt x="12700" y="6159"/>
                </a:moveTo>
                <a:lnTo>
                  <a:pt x="11341" y="4864"/>
                </a:lnTo>
                <a:lnTo>
                  <a:pt x="0" y="2832"/>
                </a:lnTo>
                <a:lnTo>
                  <a:pt x="1828" y="8318"/>
                </a:lnTo>
                <a:lnTo>
                  <a:pt x="2971" y="10807"/>
                </a:lnTo>
                <a:lnTo>
                  <a:pt x="8686" y="8737"/>
                </a:lnTo>
                <a:lnTo>
                  <a:pt x="11607" y="9410"/>
                </a:lnTo>
                <a:lnTo>
                  <a:pt x="11087" y="7442"/>
                </a:lnTo>
                <a:lnTo>
                  <a:pt x="12700" y="6159"/>
                </a:lnTo>
                <a:close/>
              </a:path>
              <a:path w="58419" h="56515">
                <a:moveTo>
                  <a:pt x="21374" y="49606"/>
                </a:moveTo>
                <a:lnTo>
                  <a:pt x="19964" y="48183"/>
                </a:lnTo>
                <a:lnTo>
                  <a:pt x="19189" y="46329"/>
                </a:lnTo>
                <a:lnTo>
                  <a:pt x="16192" y="49491"/>
                </a:lnTo>
                <a:lnTo>
                  <a:pt x="9626" y="49072"/>
                </a:lnTo>
                <a:lnTo>
                  <a:pt x="8356" y="53949"/>
                </a:lnTo>
                <a:lnTo>
                  <a:pt x="12522" y="56197"/>
                </a:lnTo>
                <a:lnTo>
                  <a:pt x="19964" y="53594"/>
                </a:lnTo>
                <a:lnTo>
                  <a:pt x="21374" y="49606"/>
                </a:lnTo>
                <a:close/>
              </a:path>
              <a:path w="58419" h="56515">
                <a:moveTo>
                  <a:pt x="57150" y="27952"/>
                </a:moveTo>
                <a:lnTo>
                  <a:pt x="46367" y="33274"/>
                </a:lnTo>
                <a:lnTo>
                  <a:pt x="45872" y="32537"/>
                </a:lnTo>
                <a:lnTo>
                  <a:pt x="44183" y="30048"/>
                </a:lnTo>
                <a:lnTo>
                  <a:pt x="46659" y="27457"/>
                </a:lnTo>
                <a:lnTo>
                  <a:pt x="48006" y="26047"/>
                </a:lnTo>
                <a:lnTo>
                  <a:pt x="47840" y="20167"/>
                </a:lnTo>
                <a:lnTo>
                  <a:pt x="47739" y="17030"/>
                </a:lnTo>
                <a:lnTo>
                  <a:pt x="47701" y="15684"/>
                </a:lnTo>
                <a:lnTo>
                  <a:pt x="47637" y="13525"/>
                </a:lnTo>
                <a:lnTo>
                  <a:pt x="47625" y="12661"/>
                </a:lnTo>
                <a:lnTo>
                  <a:pt x="47599" y="11899"/>
                </a:lnTo>
                <a:lnTo>
                  <a:pt x="42024" y="10502"/>
                </a:lnTo>
                <a:lnTo>
                  <a:pt x="43116" y="10502"/>
                </a:lnTo>
                <a:lnTo>
                  <a:pt x="43154" y="10274"/>
                </a:lnTo>
                <a:lnTo>
                  <a:pt x="43281" y="9626"/>
                </a:lnTo>
                <a:lnTo>
                  <a:pt x="44183" y="9410"/>
                </a:lnTo>
                <a:lnTo>
                  <a:pt x="43116" y="6172"/>
                </a:lnTo>
                <a:lnTo>
                  <a:pt x="41554" y="0"/>
                </a:lnTo>
                <a:lnTo>
                  <a:pt x="35445" y="1866"/>
                </a:lnTo>
                <a:lnTo>
                  <a:pt x="33312" y="6172"/>
                </a:lnTo>
                <a:lnTo>
                  <a:pt x="33883" y="8153"/>
                </a:lnTo>
                <a:lnTo>
                  <a:pt x="32245" y="9410"/>
                </a:lnTo>
                <a:lnTo>
                  <a:pt x="32372" y="11125"/>
                </a:lnTo>
                <a:lnTo>
                  <a:pt x="35026" y="10274"/>
                </a:lnTo>
                <a:lnTo>
                  <a:pt x="34429" y="12661"/>
                </a:lnTo>
                <a:lnTo>
                  <a:pt x="30708" y="12407"/>
                </a:lnTo>
                <a:lnTo>
                  <a:pt x="25628" y="13525"/>
                </a:lnTo>
                <a:lnTo>
                  <a:pt x="24638" y="12598"/>
                </a:lnTo>
                <a:lnTo>
                  <a:pt x="24638" y="17030"/>
                </a:lnTo>
                <a:lnTo>
                  <a:pt x="24638" y="20167"/>
                </a:lnTo>
                <a:lnTo>
                  <a:pt x="22479" y="19977"/>
                </a:lnTo>
                <a:lnTo>
                  <a:pt x="22479" y="36550"/>
                </a:lnTo>
                <a:lnTo>
                  <a:pt x="22009" y="37922"/>
                </a:lnTo>
                <a:lnTo>
                  <a:pt x="21082" y="38798"/>
                </a:lnTo>
                <a:lnTo>
                  <a:pt x="19202" y="38735"/>
                </a:lnTo>
                <a:lnTo>
                  <a:pt x="19672" y="37414"/>
                </a:lnTo>
                <a:lnTo>
                  <a:pt x="20612" y="36525"/>
                </a:lnTo>
                <a:lnTo>
                  <a:pt x="22479" y="36550"/>
                </a:lnTo>
                <a:lnTo>
                  <a:pt x="22479" y="19977"/>
                </a:lnTo>
                <a:lnTo>
                  <a:pt x="18478" y="19608"/>
                </a:lnTo>
                <a:lnTo>
                  <a:pt x="17043" y="18097"/>
                </a:lnTo>
                <a:lnTo>
                  <a:pt x="17513" y="15684"/>
                </a:lnTo>
                <a:lnTo>
                  <a:pt x="22402" y="17653"/>
                </a:lnTo>
                <a:lnTo>
                  <a:pt x="24638" y="17030"/>
                </a:lnTo>
                <a:lnTo>
                  <a:pt x="24638" y="12598"/>
                </a:lnTo>
                <a:lnTo>
                  <a:pt x="23571" y="11595"/>
                </a:lnTo>
                <a:lnTo>
                  <a:pt x="22796" y="8648"/>
                </a:lnTo>
                <a:lnTo>
                  <a:pt x="28676" y="12369"/>
                </a:lnTo>
                <a:lnTo>
                  <a:pt x="27914" y="9410"/>
                </a:lnTo>
                <a:lnTo>
                  <a:pt x="26936" y="8648"/>
                </a:lnTo>
                <a:lnTo>
                  <a:pt x="26301" y="8153"/>
                </a:lnTo>
                <a:lnTo>
                  <a:pt x="26822" y="6172"/>
                </a:lnTo>
                <a:lnTo>
                  <a:pt x="23075" y="5588"/>
                </a:lnTo>
                <a:lnTo>
                  <a:pt x="22745" y="1562"/>
                </a:lnTo>
                <a:lnTo>
                  <a:pt x="19202" y="736"/>
                </a:lnTo>
                <a:lnTo>
                  <a:pt x="18135" y="2895"/>
                </a:lnTo>
                <a:lnTo>
                  <a:pt x="16471" y="4546"/>
                </a:lnTo>
                <a:lnTo>
                  <a:pt x="14884" y="6172"/>
                </a:lnTo>
                <a:lnTo>
                  <a:pt x="16471" y="7442"/>
                </a:lnTo>
                <a:lnTo>
                  <a:pt x="15951" y="9410"/>
                </a:lnTo>
                <a:lnTo>
                  <a:pt x="17195" y="9652"/>
                </a:lnTo>
                <a:lnTo>
                  <a:pt x="18135" y="11595"/>
                </a:lnTo>
                <a:lnTo>
                  <a:pt x="15659" y="12369"/>
                </a:lnTo>
                <a:lnTo>
                  <a:pt x="12585" y="12534"/>
                </a:lnTo>
                <a:lnTo>
                  <a:pt x="10515" y="13754"/>
                </a:lnTo>
                <a:lnTo>
                  <a:pt x="10553" y="27990"/>
                </a:lnTo>
                <a:lnTo>
                  <a:pt x="11468" y="30238"/>
                </a:lnTo>
                <a:lnTo>
                  <a:pt x="17462" y="27457"/>
                </a:lnTo>
                <a:lnTo>
                  <a:pt x="18135" y="30048"/>
                </a:lnTo>
                <a:lnTo>
                  <a:pt x="16370" y="32537"/>
                </a:lnTo>
                <a:lnTo>
                  <a:pt x="2781" y="27990"/>
                </a:lnTo>
                <a:lnTo>
                  <a:pt x="1841" y="34391"/>
                </a:lnTo>
                <a:lnTo>
                  <a:pt x="3035" y="37211"/>
                </a:lnTo>
                <a:lnTo>
                  <a:pt x="8864" y="35344"/>
                </a:lnTo>
                <a:lnTo>
                  <a:pt x="10515" y="37642"/>
                </a:lnTo>
                <a:lnTo>
                  <a:pt x="8458" y="40309"/>
                </a:lnTo>
                <a:lnTo>
                  <a:pt x="3073" y="39624"/>
                </a:lnTo>
                <a:lnTo>
                  <a:pt x="1841" y="43078"/>
                </a:lnTo>
                <a:lnTo>
                  <a:pt x="4927" y="45593"/>
                </a:lnTo>
                <a:lnTo>
                  <a:pt x="10083" y="44170"/>
                </a:lnTo>
                <a:lnTo>
                  <a:pt x="15595" y="42773"/>
                </a:lnTo>
                <a:lnTo>
                  <a:pt x="20320" y="45275"/>
                </a:lnTo>
                <a:lnTo>
                  <a:pt x="21704" y="46685"/>
                </a:lnTo>
                <a:lnTo>
                  <a:pt x="22479" y="48514"/>
                </a:lnTo>
                <a:lnTo>
                  <a:pt x="24980" y="45618"/>
                </a:lnTo>
                <a:lnTo>
                  <a:pt x="28778" y="43967"/>
                </a:lnTo>
                <a:lnTo>
                  <a:pt x="33312" y="43078"/>
                </a:lnTo>
                <a:lnTo>
                  <a:pt x="33210" y="42773"/>
                </a:lnTo>
                <a:lnTo>
                  <a:pt x="32791" y="41452"/>
                </a:lnTo>
                <a:lnTo>
                  <a:pt x="33121" y="40424"/>
                </a:lnTo>
                <a:lnTo>
                  <a:pt x="33312" y="39827"/>
                </a:lnTo>
                <a:lnTo>
                  <a:pt x="33782" y="37236"/>
                </a:lnTo>
                <a:lnTo>
                  <a:pt x="28384" y="40424"/>
                </a:lnTo>
                <a:lnTo>
                  <a:pt x="29083" y="38798"/>
                </a:lnTo>
                <a:lnTo>
                  <a:pt x="30060" y="36550"/>
                </a:lnTo>
                <a:lnTo>
                  <a:pt x="32245" y="36550"/>
                </a:lnTo>
                <a:lnTo>
                  <a:pt x="34429" y="36588"/>
                </a:lnTo>
                <a:lnTo>
                  <a:pt x="36588" y="36550"/>
                </a:lnTo>
                <a:lnTo>
                  <a:pt x="36664" y="38455"/>
                </a:lnTo>
                <a:lnTo>
                  <a:pt x="35750" y="39357"/>
                </a:lnTo>
                <a:lnTo>
                  <a:pt x="34429" y="39827"/>
                </a:lnTo>
                <a:lnTo>
                  <a:pt x="35496" y="43078"/>
                </a:lnTo>
                <a:lnTo>
                  <a:pt x="35547" y="44462"/>
                </a:lnTo>
                <a:lnTo>
                  <a:pt x="36918" y="44589"/>
                </a:lnTo>
                <a:lnTo>
                  <a:pt x="36728" y="45593"/>
                </a:lnTo>
                <a:lnTo>
                  <a:pt x="36652" y="46685"/>
                </a:lnTo>
                <a:lnTo>
                  <a:pt x="37477" y="51587"/>
                </a:lnTo>
                <a:lnTo>
                  <a:pt x="30048" y="48463"/>
                </a:lnTo>
                <a:lnTo>
                  <a:pt x="30162" y="52895"/>
                </a:lnTo>
                <a:lnTo>
                  <a:pt x="34556" y="55105"/>
                </a:lnTo>
                <a:lnTo>
                  <a:pt x="38341" y="52895"/>
                </a:lnTo>
                <a:lnTo>
                  <a:pt x="39204" y="51587"/>
                </a:lnTo>
                <a:lnTo>
                  <a:pt x="41262" y="48463"/>
                </a:lnTo>
                <a:lnTo>
                  <a:pt x="43116" y="44170"/>
                </a:lnTo>
                <a:lnTo>
                  <a:pt x="47002" y="43815"/>
                </a:lnTo>
                <a:lnTo>
                  <a:pt x="53213" y="49936"/>
                </a:lnTo>
                <a:lnTo>
                  <a:pt x="53886" y="43815"/>
                </a:lnTo>
                <a:lnTo>
                  <a:pt x="53975" y="43078"/>
                </a:lnTo>
                <a:lnTo>
                  <a:pt x="52539" y="40805"/>
                </a:lnTo>
                <a:lnTo>
                  <a:pt x="51866" y="39738"/>
                </a:lnTo>
                <a:lnTo>
                  <a:pt x="45377" y="40805"/>
                </a:lnTo>
                <a:lnTo>
                  <a:pt x="44183" y="36550"/>
                </a:lnTo>
                <a:lnTo>
                  <a:pt x="47053" y="35433"/>
                </a:lnTo>
                <a:lnTo>
                  <a:pt x="48945" y="35344"/>
                </a:lnTo>
                <a:lnTo>
                  <a:pt x="50850" y="35255"/>
                </a:lnTo>
                <a:lnTo>
                  <a:pt x="55041" y="35483"/>
                </a:lnTo>
                <a:lnTo>
                  <a:pt x="55105" y="35255"/>
                </a:lnTo>
                <a:lnTo>
                  <a:pt x="55664" y="33274"/>
                </a:lnTo>
                <a:lnTo>
                  <a:pt x="57150" y="27952"/>
                </a:lnTo>
                <a:close/>
              </a:path>
              <a:path w="58419" h="56515">
                <a:moveTo>
                  <a:pt x="58242" y="11950"/>
                </a:moveTo>
                <a:lnTo>
                  <a:pt x="56134" y="6159"/>
                </a:lnTo>
                <a:lnTo>
                  <a:pt x="47447" y="6159"/>
                </a:lnTo>
                <a:lnTo>
                  <a:pt x="47993" y="8140"/>
                </a:lnTo>
                <a:lnTo>
                  <a:pt x="46355" y="9410"/>
                </a:lnTo>
                <a:lnTo>
                  <a:pt x="48361" y="11353"/>
                </a:lnTo>
                <a:lnTo>
                  <a:pt x="58242" y="1195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878535" y="10428668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5" h="22225">
                <a:moveTo>
                  <a:pt x="6019" y="2336"/>
                </a:moveTo>
                <a:lnTo>
                  <a:pt x="5727" y="1435"/>
                </a:lnTo>
                <a:lnTo>
                  <a:pt x="5422" y="533"/>
                </a:lnTo>
                <a:lnTo>
                  <a:pt x="4483" y="38"/>
                </a:lnTo>
                <a:lnTo>
                  <a:pt x="3568" y="342"/>
                </a:lnTo>
                <a:lnTo>
                  <a:pt x="1384" y="1041"/>
                </a:lnTo>
                <a:lnTo>
                  <a:pt x="495" y="1371"/>
                </a:lnTo>
                <a:lnTo>
                  <a:pt x="0" y="2336"/>
                </a:lnTo>
                <a:lnTo>
                  <a:pt x="292" y="3225"/>
                </a:lnTo>
                <a:lnTo>
                  <a:pt x="571" y="3937"/>
                </a:lnTo>
                <a:lnTo>
                  <a:pt x="1206" y="4406"/>
                </a:lnTo>
                <a:lnTo>
                  <a:pt x="1905" y="4406"/>
                </a:lnTo>
                <a:lnTo>
                  <a:pt x="2082" y="4406"/>
                </a:lnTo>
                <a:lnTo>
                  <a:pt x="2273" y="4381"/>
                </a:lnTo>
                <a:lnTo>
                  <a:pt x="5524" y="3289"/>
                </a:lnTo>
                <a:lnTo>
                  <a:pt x="6019" y="2336"/>
                </a:lnTo>
                <a:close/>
              </a:path>
              <a:path w="31115" h="22225">
                <a:moveTo>
                  <a:pt x="28841" y="2336"/>
                </a:moveTo>
                <a:lnTo>
                  <a:pt x="28346" y="1371"/>
                </a:lnTo>
                <a:lnTo>
                  <a:pt x="27432" y="1041"/>
                </a:lnTo>
                <a:lnTo>
                  <a:pt x="25273" y="342"/>
                </a:lnTo>
                <a:lnTo>
                  <a:pt x="24358" y="0"/>
                </a:lnTo>
                <a:lnTo>
                  <a:pt x="23418" y="533"/>
                </a:lnTo>
                <a:lnTo>
                  <a:pt x="23114" y="1435"/>
                </a:lnTo>
                <a:lnTo>
                  <a:pt x="22821" y="2336"/>
                </a:lnTo>
                <a:lnTo>
                  <a:pt x="23291" y="3289"/>
                </a:lnTo>
                <a:lnTo>
                  <a:pt x="24180" y="3581"/>
                </a:lnTo>
                <a:lnTo>
                  <a:pt x="26543" y="4381"/>
                </a:lnTo>
                <a:lnTo>
                  <a:pt x="26708" y="4406"/>
                </a:lnTo>
                <a:lnTo>
                  <a:pt x="26885" y="4406"/>
                </a:lnTo>
                <a:lnTo>
                  <a:pt x="27609" y="4406"/>
                </a:lnTo>
                <a:lnTo>
                  <a:pt x="28270" y="3937"/>
                </a:lnTo>
                <a:lnTo>
                  <a:pt x="28841" y="2336"/>
                </a:lnTo>
                <a:close/>
              </a:path>
              <a:path w="31115" h="22225">
                <a:moveTo>
                  <a:pt x="30810" y="20497"/>
                </a:moveTo>
                <a:lnTo>
                  <a:pt x="30734" y="19583"/>
                </a:lnTo>
                <a:lnTo>
                  <a:pt x="30683" y="18669"/>
                </a:lnTo>
                <a:lnTo>
                  <a:pt x="29883" y="18021"/>
                </a:lnTo>
                <a:lnTo>
                  <a:pt x="28968" y="18021"/>
                </a:lnTo>
                <a:lnTo>
                  <a:pt x="28130" y="18072"/>
                </a:lnTo>
                <a:lnTo>
                  <a:pt x="27330" y="18262"/>
                </a:lnTo>
                <a:lnTo>
                  <a:pt x="25641" y="18605"/>
                </a:lnTo>
                <a:lnTo>
                  <a:pt x="25069" y="19519"/>
                </a:lnTo>
                <a:lnTo>
                  <a:pt x="25273" y="20421"/>
                </a:lnTo>
                <a:lnTo>
                  <a:pt x="25425" y="21209"/>
                </a:lnTo>
                <a:lnTo>
                  <a:pt x="26136" y="21742"/>
                </a:lnTo>
                <a:lnTo>
                  <a:pt x="26885" y="21742"/>
                </a:lnTo>
                <a:lnTo>
                  <a:pt x="27012" y="21742"/>
                </a:lnTo>
                <a:lnTo>
                  <a:pt x="27139" y="21704"/>
                </a:lnTo>
                <a:lnTo>
                  <a:pt x="28549" y="21424"/>
                </a:lnTo>
                <a:lnTo>
                  <a:pt x="29171" y="21361"/>
                </a:lnTo>
                <a:lnTo>
                  <a:pt x="30086" y="21297"/>
                </a:lnTo>
                <a:lnTo>
                  <a:pt x="30810" y="20497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3942936" y="10450080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13563" y="1714"/>
                </a:moveTo>
                <a:lnTo>
                  <a:pt x="11849" y="0"/>
                </a:lnTo>
                <a:lnTo>
                  <a:pt x="10464" y="0"/>
                </a:lnTo>
                <a:lnTo>
                  <a:pt x="9601" y="850"/>
                </a:lnTo>
                <a:lnTo>
                  <a:pt x="8623" y="1866"/>
                </a:lnTo>
                <a:lnTo>
                  <a:pt x="6743" y="3962"/>
                </a:lnTo>
                <a:lnTo>
                  <a:pt x="4902" y="5956"/>
                </a:lnTo>
                <a:lnTo>
                  <a:pt x="3225" y="7848"/>
                </a:lnTo>
                <a:lnTo>
                  <a:pt x="190" y="10033"/>
                </a:lnTo>
                <a:lnTo>
                  <a:pt x="0" y="11404"/>
                </a:lnTo>
                <a:lnTo>
                  <a:pt x="1143" y="12966"/>
                </a:lnTo>
                <a:lnTo>
                  <a:pt x="1778" y="13284"/>
                </a:lnTo>
                <a:lnTo>
                  <a:pt x="2476" y="13284"/>
                </a:lnTo>
                <a:lnTo>
                  <a:pt x="2895" y="13284"/>
                </a:lnTo>
                <a:lnTo>
                  <a:pt x="10858" y="5867"/>
                </a:lnTo>
                <a:lnTo>
                  <a:pt x="11747" y="4902"/>
                </a:lnTo>
                <a:lnTo>
                  <a:pt x="13563" y="3098"/>
                </a:lnTo>
                <a:lnTo>
                  <a:pt x="13563" y="1714"/>
                </a:lnTo>
                <a:close/>
              </a:path>
              <a:path w="34925" h="15240">
                <a:moveTo>
                  <a:pt x="34620" y="12458"/>
                </a:moveTo>
                <a:lnTo>
                  <a:pt x="34074" y="11112"/>
                </a:lnTo>
                <a:lnTo>
                  <a:pt x="27901" y="8559"/>
                </a:lnTo>
                <a:lnTo>
                  <a:pt x="23977" y="5295"/>
                </a:lnTo>
                <a:lnTo>
                  <a:pt x="21551" y="444"/>
                </a:lnTo>
                <a:lnTo>
                  <a:pt x="20129" y="12"/>
                </a:lnTo>
                <a:lnTo>
                  <a:pt x="17881" y="1117"/>
                </a:lnTo>
                <a:lnTo>
                  <a:pt x="17437" y="2540"/>
                </a:lnTo>
                <a:lnTo>
                  <a:pt x="17983" y="3670"/>
                </a:lnTo>
                <a:lnTo>
                  <a:pt x="20358" y="8331"/>
                </a:lnTo>
                <a:lnTo>
                  <a:pt x="25120" y="12433"/>
                </a:lnTo>
                <a:lnTo>
                  <a:pt x="31419" y="15024"/>
                </a:lnTo>
                <a:lnTo>
                  <a:pt x="31724" y="15087"/>
                </a:lnTo>
                <a:lnTo>
                  <a:pt x="32016" y="15087"/>
                </a:lnTo>
                <a:lnTo>
                  <a:pt x="32905" y="15087"/>
                </a:lnTo>
                <a:lnTo>
                  <a:pt x="33782" y="14528"/>
                </a:lnTo>
                <a:lnTo>
                  <a:pt x="34620" y="1245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001915" y="10446118"/>
            <a:ext cx="41275" cy="18415"/>
          </a:xfrm>
          <a:custGeom>
            <a:avLst/>
            <a:gdLst/>
            <a:ahLst/>
            <a:cxnLst/>
            <a:rect l="l" t="t" r="r" b="b"/>
            <a:pathLst>
              <a:path w="41275" h="18415">
                <a:moveTo>
                  <a:pt x="11366" y="9690"/>
                </a:moveTo>
                <a:lnTo>
                  <a:pt x="10591" y="4203"/>
                </a:lnTo>
                <a:lnTo>
                  <a:pt x="9702" y="3517"/>
                </a:lnTo>
                <a:lnTo>
                  <a:pt x="7594" y="3759"/>
                </a:lnTo>
                <a:lnTo>
                  <a:pt x="6845" y="4724"/>
                </a:lnTo>
                <a:lnTo>
                  <a:pt x="6997" y="5765"/>
                </a:lnTo>
                <a:lnTo>
                  <a:pt x="7289" y="8128"/>
                </a:lnTo>
                <a:lnTo>
                  <a:pt x="5803" y="9791"/>
                </a:lnTo>
                <a:lnTo>
                  <a:pt x="3276" y="12204"/>
                </a:lnTo>
                <a:lnTo>
                  <a:pt x="1409" y="14033"/>
                </a:lnTo>
                <a:lnTo>
                  <a:pt x="0" y="15773"/>
                </a:lnTo>
                <a:lnTo>
                  <a:pt x="152" y="16992"/>
                </a:lnTo>
                <a:lnTo>
                  <a:pt x="1295" y="17894"/>
                </a:lnTo>
                <a:lnTo>
                  <a:pt x="1714" y="18046"/>
                </a:lnTo>
                <a:lnTo>
                  <a:pt x="2159" y="18046"/>
                </a:lnTo>
                <a:lnTo>
                  <a:pt x="2679" y="18046"/>
                </a:lnTo>
                <a:lnTo>
                  <a:pt x="3251" y="17780"/>
                </a:lnTo>
                <a:lnTo>
                  <a:pt x="4267" y="16510"/>
                </a:lnTo>
                <a:lnTo>
                  <a:pt x="8305" y="12585"/>
                </a:lnTo>
                <a:lnTo>
                  <a:pt x="11366" y="9690"/>
                </a:lnTo>
                <a:close/>
              </a:path>
              <a:path w="41275" h="18415">
                <a:moveTo>
                  <a:pt x="30822" y="7823"/>
                </a:moveTo>
                <a:lnTo>
                  <a:pt x="30581" y="7200"/>
                </a:lnTo>
                <a:lnTo>
                  <a:pt x="30302" y="6616"/>
                </a:lnTo>
                <a:lnTo>
                  <a:pt x="30238" y="5994"/>
                </a:lnTo>
                <a:lnTo>
                  <a:pt x="30111" y="5321"/>
                </a:lnTo>
                <a:lnTo>
                  <a:pt x="30010" y="4673"/>
                </a:lnTo>
                <a:lnTo>
                  <a:pt x="29438" y="4254"/>
                </a:lnTo>
                <a:lnTo>
                  <a:pt x="28740" y="4330"/>
                </a:lnTo>
                <a:lnTo>
                  <a:pt x="28130" y="4457"/>
                </a:lnTo>
                <a:lnTo>
                  <a:pt x="27673" y="5054"/>
                </a:lnTo>
                <a:lnTo>
                  <a:pt x="27774" y="5702"/>
                </a:lnTo>
                <a:lnTo>
                  <a:pt x="28079" y="7302"/>
                </a:lnTo>
                <a:lnTo>
                  <a:pt x="28422" y="8115"/>
                </a:lnTo>
                <a:lnTo>
                  <a:pt x="28600" y="8559"/>
                </a:lnTo>
                <a:lnTo>
                  <a:pt x="29019" y="8826"/>
                </a:lnTo>
                <a:lnTo>
                  <a:pt x="29489" y="8826"/>
                </a:lnTo>
                <a:lnTo>
                  <a:pt x="29667" y="8826"/>
                </a:lnTo>
                <a:lnTo>
                  <a:pt x="30556" y="8509"/>
                </a:lnTo>
                <a:lnTo>
                  <a:pt x="30822" y="7823"/>
                </a:lnTo>
                <a:close/>
              </a:path>
              <a:path w="41275" h="18415">
                <a:moveTo>
                  <a:pt x="41148" y="2349"/>
                </a:moveTo>
                <a:lnTo>
                  <a:pt x="40652" y="533"/>
                </a:lnTo>
                <a:lnTo>
                  <a:pt x="39751" y="0"/>
                </a:lnTo>
                <a:lnTo>
                  <a:pt x="37566" y="571"/>
                </a:lnTo>
                <a:lnTo>
                  <a:pt x="36626" y="444"/>
                </a:lnTo>
                <a:lnTo>
                  <a:pt x="35217" y="215"/>
                </a:lnTo>
                <a:lnTo>
                  <a:pt x="34302" y="38"/>
                </a:lnTo>
                <a:lnTo>
                  <a:pt x="33375" y="685"/>
                </a:lnTo>
                <a:lnTo>
                  <a:pt x="33261" y="1600"/>
                </a:lnTo>
                <a:lnTo>
                  <a:pt x="33083" y="2527"/>
                </a:lnTo>
                <a:lnTo>
                  <a:pt x="33705" y="3403"/>
                </a:lnTo>
                <a:lnTo>
                  <a:pt x="36334" y="3848"/>
                </a:lnTo>
                <a:lnTo>
                  <a:pt x="37274" y="3848"/>
                </a:lnTo>
                <a:lnTo>
                  <a:pt x="38049" y="3848"/>
                </a:lnTo>
                <a:lnTo>
                  <a:pt x="38811" y="3759"/>
                </a:lnTo>
                <a:lnTo>
                  <a:pt x="40627" y="3289"/>
                </a:lnTo>
                <a:lnTo>
                  <a:pt x="41148" y="234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061174" y="10423715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4">
                <a:moveTo>
                  <a:pt x="3962" y="6642"/>
                </a:moveTo>
                <a:lnTo>
                  <a:pt x="3403" y="4546"/>
                </a:lnTo>
                <a:lnTo>
                  <a:pt x="3543" y="3314"/>
                </a:lnTo>
                <a:lnTo>
                  <a:pt x="3898" y="1219"/>
                </a:lnTo>
                <a:lnTo>
                  <a:pt x="3302" y="355"/>
                </a:lnTo>
                <a:lnTo>
                  <a:pt x="2362" y="215"/>
                </a:lnTo>
                <a:lnTo>
                  <a:pt x="1435" y="0"/>
                </a:lnTo>
                <a:lnTo>
                  <a:pt x="596" y="660"/>
                </a:lnTo>
                <a:lnTo>
                  <a:pt x="444" y="1574"/>
                </a:lnTo>
                <a:lnTo>
                  <a:pt x="177" y="3048"/>
                </a:lnTo>
                <a:lnTo>
                  <a:pt x="0" y="4787"/>
                </a:lnTo>
                <a:lnTo>
                  <a:pt x="673" y="7391"/>
                </a:lnTo>
                <a:lnTo>
                  <a:pt x="1358" y="7886"/>
                </a:lnTo>
                <a:lnTo>
                  <a:pt x="2108" y="7886"/>
                </a:lnTo>
                <a:lnTo>
                  <a:pt x="2260" y="7886"/>
                </a:lnTo>
                <a:lnTo>
                  <a:pt x="3429" y="7594"/>
                </a:lnTo>
                <a:lnTo>
                  <a:pt x="3962" y="6642"/>
                </a:lnTo>
                <a:close/>
              </a:path>
              <a:path w="47625" h="38734">
                <a:moveTo>
                  <a:pt x="47625" y="3289"/>
                </a:moveTo>
                <a:lnTo>
                  <a:pt x="46926" y="2286"/>
                </a:lnTo>
                <a:lnTo>
                  <a:pt x="44767" y="1943"/>
                </a:lnTo>
                <a:lnTo>
                  <a:pt x="43802" y="2628"/>
                </a:lnTo>
                <a:lnTo>
                  <a:pt x="42633" y="9601"/>
                </a:lnTo>
                <a:lnTo>
                  <a:pt x="43408" y="31508"/>
                </a:lnTo>
                <a:lnTo>
                  <a:pt x="42760" y="37439"/>
                </a:lnTo>
                <a:lnTo>
                  <a:pt x="43522" y="38417"/>
                </a:lnTo>
                <a:lnTo>
                  <a:pt x="44818" y="38531"/>
                </a:lnTo>
                <a:lnTo>
                  <a:pt x="45758" y="38531"/>
                </a:lnTo>
                <a:lnTo>
                  <a:pt x="46634" y="37795"/>
                </a:lnTo>
                <a:lnTo>
                  <a:pt x="47294" y="31661"/>
                </a:lnTo>
                <a:lnTo>
                  <a:pt x="46697" y="15455"/>
                </a:lnTo>
                <a:lnTo>
                  <a:pt x="46532" y="9867"/>
                </a:lnTo>
                <a:lnTo>
                  <a:pt x="47625" y="328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4191386" y="10420604"/>
            <a:ext cx="93980" cy="48260"/>
          </a:xfrm>
          <a:custGeom>
            <a:avLst/>
            <a:gdLst/>
            <a:ahLst/>
            <a:cxnLst/>
            <a:rect l="l" t="t" r="r" b="b"/>
            <a:pathLst>
              <a:path w="93980" h="48259">
                <a:moveTo>
                  <a:pt x="6832" y="47015"/>
                </a:moveTo>
                <a:lnTo>
                  <a:pt x="6731" y="46075"/>
                </a:lnTo>
                <a:lnTo>
                  <a:pt x="6680" y="45161"/>
                </a:lnTo>
                <a:lnTo>
                  <a:pt x="5981" y="44538"/>
                </a:lnTo>
                <a:lnTo>
                  <a:pt x="4965" y="44538"/>
                </a:lnTo>
                <a:lnTo>
                  <a:pt x="4241" y="44602"/>
                </a:lnTo>
                <a:lnTo>
                  <a:pt x="3302" y="44653"/>
                </a:lnTo>
                <a:lnTo>
                  <a:pt x="2362" y="44742"/>
                </a:lnTo>
                <a:lnTo>
                  <a:pt x="1422" y="44945"/>
                </a:lnTo>
                <a:lnTo>
                  <a:pt x="520" y="45161"/>
                </a:lnTo>
                <a:lnTo>
                  <a:pt x="0" y="46075"/>
                </a:lnTo>
                <a:lnTo>
                  <a:pt x="177" y="46951"/>
                </a:lnTo>
                <a:lnTo>
                  <a:pt x="355" y="47726"/>
                </a:lnTo>
                <a:lnTo>
                  <a:pt x="1066" y="48260"/>
                </a:lnTo>
                <a:lnTo>
                  <a:pt x="1841" y="48260"/>
                </a:lnTo>
                <a:lnTo>
                  <a:pt x="2070" y="48260"/>
                </a:lnTo>
                <a:lnTo>
                  <a:pt x="2959" y="48018"/>
                </a:lnTo>
                <a:lnTo>
                  <a:pt x="3721" y="47993"/>
                </a:lnTo>
                <a:lnTo>
                  <a:pt x="5219" y="47904"/>
                </a:lnTo>
                <a:lnTo>
                  <a:pt x="6159" y="47815"/>
                </a:lnTo>
                <a:lnTo>
                  <a:pt x="6832" y="47015"/>
                </a:lnTo>
                <a:close/>
              </a:path>
              <a:path w="93980" h="48259">
                <a:moveTo>
                  <a:pt x="17424" y="30543"/>
                </a:moveTo>
                <a:lnTo>
                  <a:pt x="16903" y="29743"/>
                </a:lnTo>
                <a:lnTo>
                  <a:pt x="16141" y="29591"/>
                </a:lnTo>
                <a:lnTo>
                  <a:pt x="10083" y="28244"/>
                </a:lnTo>
                <a:lnTo>
                  <a:pt x="6210" y="29057"/>
                </a:lnTo>
                <a:lnTo>
                  <a:pt x="5689" y="29806"/>
                </a:lnTo>
                <a:lnTo>
                  <a:pt x="6045" y="31369"/>
                </a:lnTo>
                <a:lnTo>
                  <a:pt x="6807" y="31864"/>
                </a:lnTo>
                <a:lnTo>
                  <a:pt x="7581" y="31686"/>
                </a:lnTo>
                <a:lnTo>
                  <a:pt x="10058" y="31191"/>
                </a:lnTo>
                <a:lnTo>
                  <a:pt x="12839" y="31775"/>
                </a:lnTo>
                <a:lnTo>
                  <a:pt x="15671" y="32435"/>
                </a:lnTo>
                <a:lnTo>
                  <a:pt x="15836" y="32461"/>
                </a:lnTo>
                <a:lnTo>
                  <a:pt x="15963" y="32461"/>
                </a:lnTo>
                <a:lnTo>
                  <a:pt x="16611" y="32461"/>
                </a:lnTo>
                <a:lnTo>
                  <a:pt x="17157" y="31991"/>
                </a:lnTo>
                <a:lnTo>
                  <a:pt x="17424" y="30543"/>
                </a:lnTo>
                <a:close/>
              </a:path>
              <a:path w="93980" h="48259">
                <a:moveTo>
                  <a:pt x="30238" y="13766"/>
                </a:moveTo>
                <a:lnTo>
                  <a:pt x="29095" y="10769"/>
                </a:lnTo>
                <a:lnTo>
                  <a:pt x="27711" y="9207"/>
                </a:lnTo>
                <a:lnTo>
                  <a:pt x="25323" y="6616"/>
                </a:lnTo>
                <a:lnTo>
                  <a:pt x="24358" y="5524"/>
                </a:lnTo>
                <a:lnTo>
                  <a:pt x="23736" y="4318"/>
                </a:lnTo>
                <a:lnTo>
                  <a:pt x="23342" y="3429"/>
                </a:lnTo>
                <a:lnTo>
                  <a:pt x="22275" y="3048"/>
                </a:lnTo>
                <a:lnTo>
                  <a:pt x="20472" y="3924"/>
                </a:lnTo>
                <a:lnTo>
                  <a:pt x="20091" y="5016"/>
                </a:lnTo>
                <a:lnTo>
                  <a:pt x="21386" y="7569"/>
                </a:lnTo>
                <a:lnTo>
                  <a:pt x="25946" y="12674"/>
                </a:lnTo>
                <a:lnTo>
                  <a:pt x="26797" y="14833"/>
                </a:lnTo>
                <a:lnTo>
                  <a:pt x="27457" y="15265"/>
                </a:lnTo>
                <a:lnTo>
                  <a:pt x="28206" y="15265"/>
                </a:lnTo>
                <a:lnTo>
                  <a:pt x="28651" y="15240"/>
                </a:lnTo>
                <a:lnTo>
                  <a:pt x="29768" y="14833"/>
                </a:lnTo>
                <a:lnTo>
                  <a:pt x="30238" y="13766"/>
                </a:lnTo>
                <a:close/>
              </a:path>
              <a:path w="93980" h="48259">
                <a:moveTo>
                  <a:pt x="35496" y="34772"/>
                </a:moveTo>
                <a:lnTo>
                  <a:pt x="35026" y="30543"/>
                </a:lnTo>
                <a:lnTo>
                  <a:pt x="34848" y="29362"/>
                </a:lnTo>
                <a:lnTo>
                  <a:pt x="31534" y="28359"/>
                </a:lnTo>
                <a:lnTo>
                  <a:pt x="25057" y="29362"/>
                </a:lnTo>
                <a:lnTo>
                  <a:pt x="23837" y="29197"/>
                </a:lnTo>
                <a:lnTo>
                  <a:pt x="22745" y="29006"/>
                </a:lnTo>
                <a:lnTo>
                  <a:pt x="21856" y="29730"/>
                </a:lnTo>
                <a:lnTo>
                  <a:pt x="21551" y="31762"/>
                </a:lnTo>
                <a:lnTo>
                  <a:pt x="22275" y="32702"/>
                </a:lnTo>
                <a:lnTo>
                  <a:pt x="25057" y="33108"/>
                </a:lnTo>
                <a:lnTo>
                  <a:pt x="30365" y="32296"/>
                </a:lnTo>
                <a:lnTo>
                  <a:pt x="31356" y="32346"/>
                </a:lnTo>
                <a:lnTo>
                  <a:pt x="31254" y="34925"/>
                </a:lnTo>
                <a:lnTo>
                  <a:pt x="29972" y="37338"/>
                </a:lnTo>
                <a:lnTo>
                  <a:pt x="27584" y="41935"/>
                </a:lnTo>
                <a:lnTo>
                  <a:pt x="27927" y="43065"/>
                </a:lnTo>
                <a:lnTo>
                  <a:pt x="29121" y="43688"/>
                </a:lnTo>
                <a:lnTo>
                  <a:pt x="29425" y="43751"/>
                </a:lnTo>
                <a:lnTo>
                  <a:pt x="29718" y="43751"/>
                </a:lnTo>
                <a:lnTo>
                  <a:pt x="30365" y="43751"/>
                </a:lnTo>
                <a:lnTo>
                  <a:pt x="31013" y="43370"/>
                </a:lnTo>
                <a:lnTo>
                  <a:pt x="31356" y="42748"/>
                </a:lnTo>
                <a:lnTo>
                  <a:pt x="35496" y="34772"/>
                </a:lnTo>
                <a:close/>
              </a:path>
              <a:path w="93980" h="48259">
                <a:moveTo>
                  <a:pt x="86525" y="19177"/>
                </a:moveTo>
                <a:lnTo>
                  <a:pt x="86055" y="18072"/>
                </a:lnTo>
                <a:lnTo>
                  <a:pt x="82334" y="16573"/>
                </a:lnTo>
                <a:lnTo>
                  <a:pt x="77622" y="17195"/>
                </a:lnTo>
                <a:lnTo>
                  <a:pt x="73825" y="17665"/>
                </a:lnTo>
                <a:lnTo>
                  <a:pt x="71043" y="16573"/>
                </a:lnTo>
                <a:lnTo>
                  <a:pt x="69951" y="17043"/>
                </a:lnTo>
                <a:lnTo>
                  <a:pt x="69583" y="18021"/>
                </a:lnTo>
                <a:lnTo>
                  <a:pt x="69189" y="18961"/>
                </a:lnTo>
                <a:lnTo>
                  <a:pt x="69659" y="20078"/>
                </a:lnTo>
                <a:lnTo>
                  <a:pt x="73355" y="21539"/>
                </a:lnTo>
                <a:lnTo>
                  <a:pt x="75831" y="21209"/>
                </a:lnTo>
                <a:lnTo>
                  <a:pt x="81864" y="20472"/>
                </a:lnTo>
                <a:lnTo>
                  <a:pt x="83896" y="21272"/>
                </a:lnTo>
                <a:lnTo>
                  <a:pt x="84137" y="21323"/>
                </a:lnTo>
                <a:lnTo>
                  <a:pt x="84366" y="21323"/>
                </a:lnTo>
                <a:lnTo>
                  <a:pt x="85115" y="21323"/>
                </a:lnTo>
                <a:lnTo>
                  <a:pt x="85826" y="20891"/>
                </a:lnTo>
                <a:lnTo>
                  <a:pt x="86106" y="20142"/>
                </a:lnTo>
                <a:lnTo>
                  <a:pt x="86525" y="19177"/>
                </a:lnTo>
                <a:close/>
              </a:path>
              <a:path w="93980" h="48259">
                <a:moveTo>
                  <a:pt x="93484" y="11912"/>
                </a:moveTo>
                <a:lnTo>
                  <a:pt x="90716" y="8534"/>
                </a:lnTo>
                <a:lnTo>
                  <a:pt x="84137" y="2070"/>
                </a:lnTo>
                <a:lnTo>
                  <a:pt x="82156" y="0"/>
                </a:lnTo>
                <a:lnTo>
                  <a:pt x="78701" y="1155"/>
                </a:lnTo>
                <a:lnTo>
                  <a:pt x="73647" y="5346"/>
                </a:lnTo>
                <a:lnTo>
                  <a:pt x="73520" y="6680"/>
                </a:lnTo>
                <a:lnTo>
                  <a:pt x="74980" y="8509"/>
                </a:lnTo>
                <a:lnTo>
                  <a:pt x="76301" y="8636"/>
                </a:lnTo>
                <a:lnTo>
                  <a:pt x="80098" y="5537"/>
                </a:lnTo>
                <a:lnTo>
                  <a:pt x="81064" y="4965"/>
                </a:lnTo>
                <a:lnTo>
                  <a:pt x="87591" y="11379"/>
                </a:lnTo>
                <a:lnTo>
                  <a:pt x="89865" y="14185"/>
                </a:lnTo>
                <a:lnTo>
                  <a:pt x="90487" y="14452"/>
                </a:lnTo>
                <a:lnTo>
                  <a:pt x="91109" y="14452"/>
                </a:lnTo>
                <a:lnTo>
                  <a:pt x="91554" y="14452"/>
                </a:lnTo>
                <a:lnTo>
                  <a:pt x="92024" y="14300"/>
                </a:lnTo>
                <a:lnTo>
                  <a:pt x="93319" y="13233"/>
                </a:lnTo>
                <a:lnTo>
                  <a:pt x="93484" y="11912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3815446" y="10426453"/>
            <a:ext cx="23495" cy="35560"/>
          </a:xfrm>
          <a:custGeom>
            <a:avLst/>
            <a:gdLst/>
            <a:ahLst/>
            <a:cxnLst/>
            <a:rect l="l" t="t" r="r" b="b"/>
            <a:pathLst>
              <a:path w="23494" h="35559">
                <a:moveTo>
                  <a:pt x="10858" y="0"/>
                </a:moveTo>
                <a:lnTo>
                  <a:pt x="5295" y="5118"/>
                </a:lnTo>
                <a:lnTo>
                  <a:pt x="3416" y="7594"/>
                </a:lnTo>
                <a:lnTo>
                  <a:pt x="662" y="13526"/>
                </a:lnTo>
                <a:lnTo>
                  <a:pt x="0" y="20480"/>
                </a:lnTo>
                <a:lnTo>
                  <a:pt x="1366" y="27198"/>
                </a:lnTo>
                <a:lnTo>
                  <a:pt x="4699" y="32423"/>
                </a:lnTo>
                <a:lnTo>
                  <a:pt x="5791" y="33489"/>
                </a:lnTo>
                <a:lnTo>
                  <a:pt x="8001" y="35026"/>
                </a:lnTo>
                <a:lnTo>
                  <a:pt x="11201" y="35026"/>
                </a:lnTo>
                <a:lnTo>
                  <a:pt x="14008" y="35026"/>
                </a:lnTo>
                <a:lnTo>
                  <a:pt x="17627" y="33832"/>
                </a:lnTo>
                <a:lnTo>
                  <a:pt x="22783" y="29413"/>
                </a:lnTo>
                <a:lnTo>
                  <a:pt x="22885" y="28206"/>
                </a:lnTo>
                <a:lnTo>
                  <a:pt x="21501" y="26543"/>
                </a:lnTo>
                <a:lnTo>
                  <a:pt x="20256" y="26454"/>
                </a:lnTo>
                <a:lnTo>
                  <a:pt x="15938" y="30175"/>
                </a:lnTo>
                <a:lnTo>
                  <a:pt x="10998" y="33045"/>
                </a:lnTo>
                <a:lnTo>
                  <a:pt x="3060" y="25539"/>
                </a:lnTo>
                <a:lnTo>
                  <a:pt x="2590" y="15062"/>
                </a:lnTo>
                <a:lnTo>
                  <a:pt x="9956" y="5397"/>
                </a:lnTo>
                <a:lnTo>
                  <a:pt x="15341" y="7251"/>
                </a:lnTo>
                <a:lnTo>
                  <a:pt x="20180" y="10223"/>
                </a:lnTo>
                <a:lnTo>
                  <a:pt x="21374" y="9918"/>
                </a:lnTo>
                <a:lnTo>
                  <a:pt x="22491" y="8089"/>
                </a:lnTo>
                <a:lnTo>
                  <a:pt x="22186" y="6908"/>
                </a:lnTo>
                <a:lnTo>
                  <a:pt x="1085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4076249" y="10438803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5">
                <a:moveTo>
                  <a:pt x="14592" y="1765"/>
                </a:moveTo>
                <a:lnTo>
                  <a:pt x="14020" y="850"/>
                </a:lnTo>
                <a:lnTo>
                  <a:pt x="13106" y="635"/>
                </a:lnTo>
                <a:lnTo>
                  <a:pt x="10198" y="0"/>
                </a:lnTo>
                <a:lnTo>
                  <a:pt x="7353" y="25"/>
                </a:lnTo>
                <a:lnTo>
                  <a:pt x="4724" y="635"/>
                </a:lnTo>
                <a:lnTo>
                  <a:pt x="3797" y="876"/>
                </a:lnTo>
                <a:lnTo>
                  <a:pt x="3238" y="1790"/>
                </a:lnTo>
                <a:lnTo>
                  <a:pt x="3479" y="2717"/>
                </a:lnTo>
                <a:lnTo>
                  <a:pt x="3657" y="3505"/>
                </a:lnTo>
                <a:lnTo>
                  <a:pt x="4343" y="4038"/>
                </a:lnTo>
                <a:lnTo>
                  <a:pt x="5118" y="4038"/>
                </a:lnTo>
                <a:lnTo>
                  <a:pt x="5245" y="4038"/>
                </a:lnTo>
                <a:lnTo>
                  <a:pt x="7670" y="3479"/>
                </a:lnTo>
                <a:lnTo>
                  <a:pt x="10007" y="3479"/>
                </a:lnTo>
                <a:lnTo>
                  <a:pt x="12357" y="3975"/>
                </a:lnTo>
                <a:lnTo>
                  <a:pt x="13309" y="4216"/>
                </a:lnTo>
                <a:lnTo>
                  <a:pt x="14198" y="3594"/>
                </a:lnTo>
                <a:lnTo>
                  <a:pt x="14592" y="1765"/>
                </a:lnTo>
                <a:close/>
              </a:path>
              <a:path w="15875" h="17145">
                <a:moveTo>
                  <a:pt x="15633" y="14630"/>
                </a:moveTo>
                <a:lnTo>
                  <a:pt x="14986" y="13728"/>
                </a:lnTo>
                <a:lnTo>
                  <a:pt x="14020" y="13652"/>
                </a:lnTo>
                <a:lnTo>
                  <a:pt x="11912" y="13385"/>
                </a:lnTo>
                <a:lnTo>
                  <a:pt x="9893" y="13436"/>
                </a:lnTo>
                <a:lnTo>
                  <a:pt x="7962" y="13436"/>
                </a:lnTo>
                <a:lnTo>
                  <a:pt x="4013" y="13525"/>
                </a:lnTo>
                <a:lnTo>
                  <a:pt x="1066" y="13119"/>
                </a:lnTo>
                <a:lnTo>
                  <a:pt x="279" y="13817"/>
                </a:lnTo>
                <a:lnTo>
                  <a:pt x="0" y="15722"/>
                </a:lnTo>
                <a:lnTo>
                  <a:pt x="698" y="16598"/>
                </a:lnTo>
                <a:lnTo>
                  <a:pt x="3822" y="17005"/>
                </a:lnTo>
                <a:lnTo>
                  <a:pt x="11734" y="16865"/>
                </a:lnTo>
                <a:lnTo>
                  <a:pt x="13589" y="17068"/>
                </a:lnTo>
                <a:lnTo>
                  <a:pt x="13792" y="17106"/>
                </a:lnTo>
                <a:lnTo>
                  <a:pt x="14681" y="17106"/>
                </a:lnTo>
                <a:lnTo>
                  <a:pt x="15430" y="16446"/>
                </a:lnTo>
                <a:lnTo>
                  <a:pt x="15506" y="15570"/>
                </a:lnTo>
                <a:lnTo>
                  <a:pt x="15633" y="1463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255470" y="10447363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90" h="5715">
                <a:moveTo>
                  <a:pt x="12369" y="3390"/>
                </a:moveTo>
                <a:lnTo>
                  <a:pt x="12001" y="2425"/>
                </a:lnTo>
                <a:lnTo>
                  <a:pt x="11214" y="2044"/>
                </a:lnTo>
                <a:lnTo>
                  <a:pt x="7569" y="381"/>
                </a:lnTo>
                <a:lnTo>
                  <a:pt x="4267" y="0"/>
                </a:lnTo>
                <a:lnTo>
                  <a:pt x="469" y="1155"/>
                </a:lnTo>
                <a:lnTo>
                  <a:pt x="0" y="2070"/>
                </a:lnTo>
                <a:lnTo>
                  <a:pt x="241" y="2921"/>
                </a:lnTo>
                <a:lnTo>
                  <a:pt x="546" y="3784"/>
                </a:lnTo>
                <a:lnTo>
                  <a:pt x="1460" y="4292"/>
                </a:lnTo>
                <a:lnTo>
                  <a:pt x="4432" y="3340"/>
                </a:lnTo>
                <a:lnTo>
                  <a:pt x="6921" y="3695"/>
                </a:lnTo>
                <a:lnTo>
                  <a:pt x="9817" y="5016"/>
                </a:lnTo>
                <a:lnTo>
                  <a:pt x="10045" y="5105"/>
                </a:lnTo>
                <a:lnTo>
                  <a:pt x="10287" y="5168"/>
                </a:lnTo>
                <a:lnTo>
                  <a:pt x="10515" y="5168"/>
                </a:lnTo>
                <a:lnTo>
                  <a:pt x="11112" y="5168"/>
                </a:lnTo>
                <a:lnTo>
                  <a:pt x="11734" y="4826"/>
                </a:lnTo>
                <a:lnTo>
                  <a:pt x="12369" y="3390"/>
                </a:lnTo>
                <a:close/>
              </a:path>
              <a:path w="34290" h="5715">
                <a:moveTo>
                  <a:pt x="33845" y="1955"/>
                </a:moveTo>
                <a:lnTo>
                  <a:pt x="33134" y="1206"/>
                </a:lnTo>
                <a:lnTo>
                  <a:pt x="29527" y="1130"/>
                </a:lnTo>
                <a:lnTo>
                  <a:pt x="19786" y="596"/>
                </a:lnTo>
                <a:lnTo>
                  <a:pt x="14579" y="2273"/>
                </a:lnTo>
                <a:lnTo>
                  <a:pt x="14097" y="3200"/>
                </a:lnTo>
                <a:lnTo>
                  <a:pt x="14643" y="4724"/>
                </a:lnTo>
                <a:lnTo>
                  <a:pt x="15265" y="5143"/>
                </a:lnTo>
                <a:lnTo>
                  <a:pt x="15938" y="5143"/>
                </a:lnTo>
                <a:lnTo>
                  <a:pt x="16116" y="5143"/>
                </a:lnTo>
                <a:lnTo>
                  <a:pt x="20231" y="3835"/>
                </a:lnTo>
                <a:lnTo>
                  <a:pt x="24003" y="4013"/>
                </a:lnTo>
                <a:lnTo>
                  <a:pt x="30822" y="4394"/>
                </a:lnTo>
                <a:lnTo>
                  <a:pt x="33108" y="4432"/>
                </a:lnTo>
                <a:lnTo>
                  <a:pt x="33845" y="3721"/>
                </a:lnTo>
                <a:lnTo>
                  <a:pt x="33845" y="1955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4128255" y="10421061"/>
            <a:ext cx="41275" cy="45085"/>
          </a:xfrm>
          <a:custGeom>
            <a:avLst/>
            <a:gdLst/>
            <a:ahLst/>
            <a:cxnLst/>
            <a:rect l="l" t="t" r="r" b="b"/>
            <a:pathLst>
              <a:path w="41275" h="45084">
                <a:moveTo>
                  <a:pt x="9334" y="2501"/>
                </a:moveTo>
                <a:lnTo>
                  <a:pt x="9080" y="1562"/>
                </a:lnTo>
                <a:lnTo>
                  <a:pt x="8890" y="622"/>
                </a:lnTo>
                <a:lnTo>
                  <a:pt x="7924" y="25"/>
                </a:lnTo>
                <a:lnTo>
                  <a:pt x="5740" y="558"/>
                </a:lnTo>
                <a:lnTo>
                  <a:pt x="3898" y="736"/>
                </a:lnTo>
                <a:lnTo>
                  <a:pt x="1587" y="0"/>
                </a:lnTo>
                <a:lnTo>
                  <a:pt x="596" y="533"/>
                </a:lnTo>
                <a:lnTo>
                  <a:pt x="0" y="2362"/>
                </a:lnTo>
                <a:lnTo>
                  <a:pt x="533" y="3327"/>
                </a:lnTo>
                <a:lnTo>
                  <a:pt x="1447" y="3632"/>
                </a:lnTo>
                <a:lnTo>
                  <a:pt x="2489" y="3949"/>
                </a:lnTo>
                <a:lnTo>
                  <a:pt x="3505" y="4076"/>
                </a:lnTo>
                <a:lnTo>
                  <a:pt x="4495" y="4076"/>
                </a:lnTo>
                <a:lnTo>
                  <a:pt x="5905" y="4076"/>
                </a:lnTo>
                <a:lnTo>
                  <a:pt x="7175" y="3835"/>
                </a:lnTo>
                <a:lnTo>
                  <a:pt x="7797" y="3657"/>
                </a:lnTo>
                <a:lnTo>
                  <a:pt x="8737" y="3454"/>
                </a:lnTo>
                <a:lnTo>
                  <a:pt x="9334" y="2501"/>
                </a:lnTo>
                <a:close/>
              </a:path>
              <a:path w="41275" h="45084">
                <a:moveTo>
                  <a:pt x="14820" y="40830"/>
                </a:moveTo>
                <a:lnTo>
                  <a:pt x="13474" y="39141"/>
                </a:lnTo>
                <a:lnTo>
                  <a:pt x="12230" y="39001"/>
                </a:lnTo>
                <a:lnTo>
                  <a:pt x="10922" y="40043"/>
                </a:lnTo>
                <a:lnTo>
                  <a:pt x="10058" y="40830"/>
                </a:lnTo>
                <a:lnTo>
                  <a:pt x="9575" y="41236"/>
                </a:lnTo>
                <a:lnTo>
                  <a:pt x="8763" y="41948"/>
                </a:lnTo>
                <a:lnTo>
                  <a:pt x="8686" y="43192"/>
                </a:lnTo>
                <a:lnTo>
                  <a:pt x="9385" y="44018"/>
                </a:lnTo>
                <a:lnTo>
                  <a:pt x="9804" y="44462"/>
                </a:lnTo>
                <a:lnTo>
                  <a:pt x="10325" y="44665"/>
                </a:lnTo>
                <a:lnTo>
                  <a:pt x="10871" y="44665"/>
                </a:lnTo>
                <a:lnTo>
                  <a:pt x="11341" y="44665"/>
                </a:lnTo>
                <a:lnTo>
                  <a:pt x="11811" y="44526"/>
                </a:lnTo>
                <a:lnTo>
                  <a:pt x="12166" y="44196"/>
                </a:lnTo>
                <a:lnTo>
                  <a:pt x="12687" y="43764"/>
                </a:lnTo>
                <a:lnTo>
                  <a:pt x="13055" y="43395"/>
                </a:lnTo>
                <a:lnTo>
                  <a:pt x="13398" y="43078"/>
                </a:lnTo>
                <a:lnTo>
                  <a:pt x="13817" y="42722"/>
                </a:lnTo>
                <a:lnTo>
                  <a:pt x="14668" y="42075"/>
                </a:lnTo>
                <a:lnTo>
                  <a:pt x="14820" y="40830"/>
                </a:lnTo>
                <a:close/>
              </a:path>
              <a:path w="41275" h="45084">
                <a:moveTo>
                  <a:pt x="26593" y="2108"/>
                </a:moveTo>
                <a:lnTo>
                  <a:pt x="26022" y="1231"/>
                </a:lnTo>
                <a:lnTo>
                  <a:pt x="25107" y="1016"/>
                </a:lnTo>
                <a:lnTo>
                  <a:pt x="22212" y="457"/>
                </a:lnTo>
                <a:lnTo>
                  <a:pt x="19304" y="457"/>
                </a:lnTo>
                <a:lnTo>
                  <a:pt x="16802" y="1054"/>
                </a:lnTo>
                <a:lnTo>
                  <a:pt x="15875" y="1257"/>
                </a:lnTo>
                <a:lnTo>
                  <a:pt x="15341" y="2146"/>
                </a:lnTo>
                <a:lnTo>
                  <a:pt x="15709" y="3835"/>
                </a:lnTo>
                <a:lnTo>
                  <a:pt x="16421" y="4356"/>
                </a:lnTo>
                <a:lnTo>
                  <a:pt x="17195" y="4356"/>
                </a:lnTo>
                <a:lnTo>
                  <a:pt x="17424" y="4356"/>
                </a:lnTo>
                <a:lnTo>
                  <a:pt x="19621" y="3835"/>
                </a:lnTo>
                <a:lnTo>
                  <a:pt x="22034" y="3835"/>
                </a:lnTo>
                <a:lnTo>
                  <a:pt x="25400" y="4508"/>
                </a:lnTo>
                <a:lnTo>
                  <a:pt x="26225" y="3924"/>
                </a:lnTo>
                <a:lnTo>
                  <a:pt x="26593" y="2108"/>
                </a:lnTo>
                <a:close/>
              </a:path>
              <a:path w="41275" h="45084">
                <a:moveTo>
                  <a:pt x="27520" y="35077"/>
                </a:moveTo>
                <a:lnTo>
                  <a:pt x="26797" y="34302"/>
                </a:lnTo>
                <a:lnTo>
                  <a:pt x="22783" y="34302"/>
                </a:lnTo>
                <a:lnTo>
                  <a:pt x="22034" y="35077"/>
                </a:lnTo>
                <a:lnTo>
                  <a:pt x="22034" y="36893"/>
                </a:lnTo>
                <a:lnTo>
                  <a:pt x="22783" y="37668"/>
                </a:lnTo>
                <a:lnTo>
                  <a:pt x="25882" y="37668"/>
                </a:lnTo>
                <a:lnTo>
                  <a:pt x="26797" y="37668"/>
                </a:lnTo>
                <a:lnTo>
                  <a:pt x="27520" y="36893"/>
                </a:lnTo>
                <a:lnTo>
                  <a:pt x="27520" y="35077"/>
                </a:lnTo>
                <a:close/>
              </a:path>
              <a:path w="41275" h="45084">
                <a:moveTo>
                  <a:pt x="40754" y="2146"/>
                </a:moveTo>
                <a:lnTo>
                  <a:pt x="40170" y="1231"/>
                </a:lnTo>
                <a:lnTo>
                  <a:pt x="39268" y="1054"/>
                </a:lnTo>
                <a:lnTo>
                  <a:pt x="37909" y="736"/>
                </a:lnTo>
                <a:lnTo>
                  <a:pt x="35331" y="673"/>
                </a:lnTo>
                <a:lnTo>
                  <a:pt x="34607" y="635"/>
                </a:lnTo>
                <a:lnTo>
                  <a:pt x="33667" y="673"/>
                </a:lnTo>
                <a:lnTo>
                  <a:pt x="32893" y="1358"/>
                </a:lnTo>
                <a:lnTo>
                  <a:pt x="32842" y="3175"/>
                </a:lnTo>
                <a:lnTo>
                  <a:pt x="33540" y="3975"/>
                </a:lnTo>
                <a:lnTo>
                  <a:pt x="36322" y="4076"/>
                </a:lnTo>
                <a:lnTo>
                  <a:pt x="37439" y="4076"/>
                </a:lnTo>
                <a:lnTo>
                  <a:pt x="38646" y="4356"/>
                </a:lnTo>
                <a:lnTo>
                  <a:pt x="38900" y="4356"/>
                </a:lnTo>
                <a:lnTo>
                  <a:pt x="39674" y="4356"/>
                </a:lnTo>
                <a:lnTo>
                  <a:pt x="40360" y="3835"/>
                </a:lnTo>
                <a:lnTo>
                  <a:pt x="40513" y="3060"/>
                </a:lnTo>
                <a:lnTo>
                  <a:pt x="40754" y="2146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3800977" y="1041970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793" y="0"/>
                </a:moveTo>
                <a:lnTo>
                  <a:pt x="15757" y="2029"/>
                </a:lnTo>
                <a:lnTo>
                  <a:pt x="7558" y="7559"/>
                </a:lnTo>
                <a:lnTo>
                  <a:pt x="2028" y="15751"/>
                </a:lnTo>
                <a:lnTo>
                  <a:pt x="0" y="25768"/>
                </a:lnTo>
                <a:lnTo>
                  <a:pt x="2028" y="35786"/>
                </a:lnTo>
                <a:lnTo>
                  <a:pt x="7558" y="43983"/>
                </a:lnTo>
                <a:lnTo>
                  <a:pt x="15757" y="49517"/>
                </a:lnTo>
                <a:lnTo>
                  <a:pt x="25793" y="51549"/>
                </a:lnTo>
                <a:lnTo>
                  <a:pt x="35354" y="49606"/>
                </a:lnTo>
                <a:lnTo>
                  <a:pt x="25793" y="49606"/>
                </a:lnTo>
                <a:lnTo>
                  <a:pt x="16509" y="47729"/>
                </a:lnTo>
                <a:lnTo>
                  <a:pt x="8923" y="42616"/>
                </a:lnTo>
                <a:lnTo>
                  <a:pt x="3807" y="35038"/>
                </a:lnTo>
                <a:lnTo>
                  <a:pt x="1930" y="25768"/>
                </a:lnTo>
                <a:lnTo>
                  <a:pt x="3807" y="16499"/>
                </a:lnTo>
                <a:lnTo>
                  <a:pt x="8923" y="8912"/>
                </a:lnTo>
                <a:lnTo>
                  <a:pt x="16509" y="3786"/>
                </a:lnTo>
                <a:lnTo>
                  <a:pt x="25793" y="1905"/>
                </a:lnTo>
                <a:lnTo>
                  <a:pt x="35176" y="1905"/>
                </a:lnTo>
                <a:lnTo>
                  <a:pt x="25793" y="0"/>
                </a:lnTo>
                <a:close/>
              </a:path>
              <a:path w="52069" h="52070">
                <a:moveTo>
                  <a:pt x="35176" y="1905"/>
                </a:moveTo>
                <a:lnTo>
                  <a:pt x="25793" y="1905"/>
                </a:lnTo>
                <a:lnTo>
                  <a:pt x="35052" y="3786"/>
                </a:lnTo>
                <a:lnTo>
                  <a:pt x="42632" y="8912"/>
                </a:lnTo>
                <a:lnTo>
                  <a:pt x="47751" y="16499"/>
                </a:lnTo>
                <a:lnTo>
                  <a:pt x="49631" y="25768"/>
                </a:lnTo>
                <a:lnTo>
                  <a:pt x="47751" y="35038"/>
                </a:lnTo>
                <a:lnTo>
                  <a:pt x="42632" y="42616"/>
                </a:lnTo>
                <a:lnTo>
                  <a:pt x="35052" y="47729"/>
                </a:lnTo>
                <a:lnTo>
                  <a:pt x="25793" y="49606"/>
                </a:lnTo>
                <a:lnTo>
                  <a:pt x="35354" y="49606"/>
                </a:lnTo>
                <a:lnTo>
                  <a:pt x="35789" y="49517"/>
                </a:lnTo>
                <a:lnTo>
                  <a:pt x="43975" y="43983"/>
                </a:lnTo>
                <a:lnTo>
                  <a:pt x="49505" y="35786"/>
                </a:lnTo>
                <a:lnTo>
                  <a:pt x="51536" y="25768"/>
                </a:lnTo>
                <a:lnTo>
                  <a:pt x="49505" y="15751"/>
                </a:lnTo>
                <a:lnTo>
                  <a:pt x="43975" y="7559"/>
                </a:lnTo>
                <a:lnTo>
                  <a:pt x="35789" y="2029"/>
                </a:lnTo>
                <a:lnTo>
                  <a:pt x="35176" y="1905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7" name="object 327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2619876" y="6800684"/>
            <a:ext cx="1986508" cy="1422053"/>
          </a:xfrm>
          <a:prstGeom prst="rect">
            <a:avLst/>
          </a:prstGeom>
        </p:spPr>
      </p:pic>
      <p:sp>
        <p:nvSpPr>
          <p:cNvPr id="328" name="object 328"/>
          <p:cNvSpPr/>
          <p:nvPr/>
        </p:nvSpPr>
        <p:spPr>
          <a:xfrm>
            <a:off x="13147862" y="6573628"/>
            <a:ext cx="107950" cy="105410"/>
          </a:xfrm>
          <a:custGeom>
            <a:avLst/>
            <a:gdLst/>
            <a:ahLst/>
            <a:cxnLst/>
            <a:rect l="l" t="t" r="r" b="b"/>
            <a:pathLst>
              <a:path w="107950" h="105409">
                <a:moveTo>
                  <a:pt x="38877" y="0"/>
                </a:moveTo>
                <a:lnTo>
                  <a:pt x="33318" y="2704"/>
                </a:lnTo>
                <a:lnTo>
                  <a:pt x="28257" y="10728"/>
                </a:lnTo>
                <a:lnTo>
                  <a:pt x="20022" y="13180"/>
                </a:lnTo>
                <a:lnTo>
                  <a:pt x="11142" y="12588"/>
                </a:lnTo>
                <a:lnTo>
                  <a:pt x="3756" y="13521"/>
                </a:lnTo>
                <a:lnTo>
                  <a:pt x="0" y="20545"/>
                </a:lnTo>
                <a:lnTo>
                  <a:pt x="6501" y="23164"/>
                </a:lnTo>
                <a:lnTo>
                  <a:pt x="13503" y="24123"/>
                </a:lnTo>
                <a:lnTo>
                  <a:pt x="19452" y="25735"/>
                </a:lnTo>
                <a:lnTo>
                  <a:pt x="22796" y="30311"/>
                </a:lnTo>
                <a:lnTo>
                  <a:pt x="20904" y="40052"/>
                </a:lnTo>
                <a:lnTo>
                  <a:pt x="14328" y="50626"/>
                </a:lnTo>
                <a:lnTo>
                  <a:pt x="7919" y="61356"/>
                </a:lnTo>
                <a:lnTo>
                  <a:pt x="6527" y="71561"/>
                </a:lnTo>
                <a:lnTo>
                  <a:pt x="14411" y="70909"/>
                </a:lnTo>
                <a:lnTo>
                  <a:pt x="21275" y="66740"/>
                </a:lnTo>
                <a:lnTo>
                  <a:pt x="27830" y="61186"/>
                </a:lnTo>
                <a:lnTo>
                  <a:pt x="34785" y="56384"/>
                </a:lnTo>
                <a:lnTo>
                  <a:pt x="45620" y="52220"/>
                </a:lnTo>
                <a:lnTo>
                  <a:pt x="56875" y="50447"/>
                </a:lnTo>
                <a:lnTo>
                  <a:pt x="68766" y="51112"/>
                </a:lnTo>
                <a:lnTo>
                  <a:pt x="81508" y="54263"/>
                </a:lnTo>
                <a:lnTo>
                  <a:pt x="90033" y="66984"/>
                </a:lnTo>
                <a:lnTo>
                  <a:pt x="87350" y="78982"/>
                </a:lnTo>
                <a:lnTo>
                  <a:pt x="76847" y="88387"/>
                </a:lnTo>
                <a:lnTo>
                  <a:pt x="61912" y="93329"/>
                </a:lnTo>
                <a:lnTo>
                  <a:pt x="49421" y="93249"/>
                </a:lnTo>
                <a:lnTo>
                  <a:pt x="36709" y="91800"/>
                </a:lnTo>
                <a:lnTo>
                  <a:pt x="25197" y="91934"/>
                </a:lnTo>
                <a:lnTo>
                  <a:pt x="16306" y="96605"/>
                </a:lnTo>
                <a:lnTo>
                  <a:pt x="23235" y="102533"/>
                </a:lnTo>
                <a:lnTo>
                  <a:pt x="34701" y="104901"/>
                </a:lnTo>
                <a:lnTo>
                  <a:pt x="48098" y="105017"/>
                </a:lnTo>
                <a:lnTo>
                  <a:pt x="60820" y="104187"/>
                </a:lnTo>
                <a:lnTo>
                  <a:pt x="82996" y="97800"/>
                </a:lnTo>
                <a:lnTo>
                  <a:pt x="97707" y="84167"/>
                </a:lnTo>
                <a:lnTo>
                  <a:pt x="101864" y="66156"/>
                </a:lnTo>
                <a:lnTo>
                  <a:pt x="92379" y="46631"/>
                </a:lnTo>
                <a:lnTo>
                  <a:pt x="85648" y="46351"/>
                </a:lnTo>
                <a:lnTo>
                  <a:pt x="83248" y="40001"/>
                </a:lnTo>
                <a:lnTo>
                  <a:pt x="76034" y="37957"/>
                </a:lnTo>
                <a:lnTo>
                  <a:pt x="65563" y="36962"/>
                </a:lnTo>
                <a:lnTo>
                  <a:pt x="54698" y="37950"/>
                </a:lnTo>
                <a:lnTo>
                  <a:pt x="44463" y="38396"/>
                </a:lnTo>
                <a:lnTo>
                  <a:pt x="35877" y="35772"/>
                </a:lnTo>
                <a:lnTo>
                  <a:pt x="50222" y="26087"/>
                </a:lnTo>
                <a:lnTo>
                  <a:pt x="72293" y="25326"/>
                </a:lnTo>
                <a:lnTo>
                  <a:pt x="94075" y="25442"/>
                </a:lnTo>
                <a:lnTo>
                  <a:pt x="107556" y="18386"/>
                </a:lnTo>
                <a:lnTo>
                  <a:pt x="101598" y="15100"/>
                </a:lnTo>
                <a:lnTo>
                  <a:pt x="92500" y="14959"/>
                </a:lnTo>
                <a:lnTo>
                  <a:pt x="83049" y="15162"/>
                </a:lnTo>
                <a:lnTo>
                  <a:pt x="76034" y="12912"/>
                </a:lnTo>
                <a:lnTo>
                  <a:pt x="68894" y="14507"/>
                </a:lnTo>
                <a:lnTo>
                  <a:pt x="61699" y="14279"/>
                </a:lnTo>
                <a:lnTo>
                  <a:pt x="54614" y="13368"/>
                </a:lnTo>
                <a:lnTo>
                  <a:pt x="47802" y="12912"/>
                </a:lnTo>
                <a:lnTo>
                  <a:pt x="44013" y="3205"/>
                </a:lnTo>
                <a:lnTo>
                  <a:pt x="38877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372799" y="6577071"/>
            <a:ext cx="110489" cy="104139"/>
          </a:xfrm>
          <a:custGeom>
            <a:avLst/>
            <a:gdLst/>
            <a:ahLst/>
            <a:cxnLst/>
            <a:rect l="l" t="t" r="r" b="b"/>
            <a:pathLst>
              <a:path w="110490" h="104140">
                <a:moveTo>
                  <a:pt x="32613" y="0"/>
                </a:moveTo>
                <a:lnTo>
                  <a:pt x="9140" y="48547"/>
                </a:lnTo>
                <a:lnTo>
                  <a:pt x="0" y="101841"/>
                </a:lnTo>
                <a:lnTo>
                  <a:pt x="13108" y="88814"/>
                </a:lnTo>
                <a:lnTo>
                  <a:pt x="23579" y="72464"/>
                </a:lnTo>
                <a:lnTo>
                  <a:pt x="35566" y="58312"/>
                </a:lnTo>
                <a:lnTo>
                  <a:pt x="53225" y="51879"/>
                </a:lnTo>
                <a:lnTo>
                  <a:pt x="53831" y="69346"/>
                </a:lnTo>
                <a:lnTo>
                  <a:pt x="55525" y="86563"/>
                </a:lnTo>
                <a:lnTo>
                  <a:pt x="62042" y="99474"/>
                </a:lnTo>
                <a:lnTo>
                  <a:pt x="77114" y="104025"/>
                </a:lnTo>
                <a:lnTo>
                  <a:pt x="93597" y="97180"/>
                </a:lnTo>
                <a:lnTo>
                  <a:pt x="104882" y="81453"/>
                </a:lnTo>
                <a:lnTo>
                  <a:pt x="110157" y="61250"/>
                </a:lnTo>
                <a:lnTo>
                  <a:pt x="108610" y="40982"/>
                </a:lnTo>
                <a:lnTo>
                  <a:pt x="101763" y="44596"/>
                </a:lnTo>
                <a:lnTo>
                  <a:pt x="99594" y="51992"/>
                </a:lnTo>
                <a:lnTo>
                  <a:pt x="99486" y="60947"/>
                </a:lnTo>
                <a:lnTo>
                  <a:pt x="98818" y="69240"/>
                </a:lnTo>
                <a:lnTo>
                  <a:pt x="95021" y="78263"/>
                </a:lnTo>
                <a:lnTo>
                  <a:pt x="88722" y="85167"/>
                </a:lnTo>
                <a:lnTo>
                  <a:pt x="80412" y="88998"/>
                </a:lnTo>
                <a:lnTo>
                  <a:pt x="70586" y="88798"/>
                </a:lnTo>
                <a:lnTo>
                  <a:pt x="65435" y="72972"/>
                </a:lnTo>
                <a:lnTo>
                  <a:pt x="64922" y="54360"/>
                </a:lnTo>
                <a:lnTo>
                  <a:pt x="60999" y="39661"/>
                </a:lnTo>
                <a:lnTo>
                  <a:pt x="45618" y="35572"/>
                </a:lnTo>
                <a:lnTo>
                  <a:pt x="38366" y="36614"/>
                </a:lnTo>
                <a:lnTo>
                  <a:pt x="35966" y="43764"/>
                </a:lnTo>
                <a:lnTo>
                  <a:pt x="27127" y="45351"/>
                </a:lnTo>
                <a:lnTo>
                  <a:pt x="28647" y="33487"/>
                </a:lnTo>
                <a:lnTo>
                  <a:pt x="35283" y="12692"/>
                </a:lnTo>
                <a:lnTo>
                  <a:pt x="35839" y="1892"/>
                </a:lnTo>
                <a:lnTo>
                  <a:pt x="33261" y="1892"/>
                </a:lnTo>
                <a:lnTo>
                  <a:pt x="3261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0" name="object 330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13597816" y="6577857"/>
            <a:ext cx="103074" cy="101053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13800870" y="6449536"/>
            <a:ext cx="579438" cy="240237"/>
          </a:xfrm>
          <a:prstGeom prst="rect">
            <a:avLst/>
          </a:prstGeom>
        </p:spPr>
      </p:pic>
      <p:sp>
        <p:nvSpPr>
          <p:cNvPr id="332" name="object 332"/>
          <p:cNvSpPr/>
          <p:nvPr/>
        </p:nvSpPr>
        <p:spPr>
          <a:xfrm>
            <a:off x="13261950" y="6590919"/>
            <a:ext cx="106680" cy="90805"/>
          </a:xfrm>
          <a:custGeom>
            <a:avLst/>
            <a:gdLst/>
            <a:ahLst/>
            <a:cxnLst/>
            <a:rect l="l" t="t" r="r" b="b"/>
            <a:pathLst>
              <a:path w="106680" h="90804">
                <a:moveTo>
                  <a:pt x="41287" y="0"/>
                </a:moveTo>
                <a:lnTo>
                  <a:pt x="39115" y="0"/>
                </a:lnTo>
                <a:lnTo>
                  <a:pt x="33058" y="7912"/>
                </a:lnTo>
                <a:lnTo>
                  <a:pt x="43827" y="9944"/>
                </a:lnTo>
                <a:lnTo>
                  <a:pt x="43446" y="18478"/>
                </a:lnTo>
                <a:lnTo>
                  <a:pt x="41389" y="22910"/>
                </a:lnTo>
                <a:lnTo>
                  <a:pt x="38392" y="21145"/>
                </a:lnTo>
                <a:lnTo>
                  <a:pt x="31495" y="21729"/>
                </a:lnTo>
                <a:lnTo>
                  <a:pt x="27404" y="17748"/>
                </a:lnTo>
                <a:lnTo>
                  <a:pt x="24117" y="12631"/>
                </a:lnTo>
                <a:lnTo>
                  <a:pt x="20173" y="8794"/>
                </a:lnTo>
                <a:lnTo>
                  <a:pt x="14109" y="8648"/>
                </a:lnTo>
                <a:lnTo>
                  <a:pt x="12268" y="19418"/>
                </a:lnTo>
                <a:lnTo>
                  <a:pt x="18821" y="21818"/>
                </a:lnTo>
                <a:lnTo>
                  <a:pt x="17386" y="29349"/>
                </a:lnTo>
                <a:lnTo>
                  <a:pt x="14051" y="34833"/>
                </a:lnTo>
                <a:lnTo>
                  <a:pt x="8502" y="38025"/>
                </a:lnTo>
                <a:lnTo>
                  <a:pt x="3048" y="41495"/>
                </a:lnTo>
                <a:lnTo>
                  <a:pt x="0" y="47815"/>
                </a:lnTo>
                <a:lnTo>
                  <a:pt x="5280" y="50734"/>
                </a:lnTo>
                <a:lnTo>
                  <a:pt x="11239" y="49687"/>
                </a:lnTo>
                <a:lnTo>
                  <a:pt x="17827" y="47427"/>
                </a:lnTo>
                <a:lnTo>
                  <a:pt x="24993" y="46710"/>
                </a:lnTo>
                <a:lnTo>
                  <a:pt x="31408" y="56574"/>
                </a:lnTo>
                <a:lnTo>
                  <a:pt x="35402" y="68865"/>
                </a:lnTo>
                <a:lnTo>
                  <a:pt x="39618" y="80947"/>
                </a:lnTo>
                <a:lnTo>
                  <a:pt x="46697" y="90182"/>
                </a:lnTo>
                <a:lnTo>
                  <a:pt x="50356" y="77666"/>
                </a:lnTo>
                <a:lnTo>
                  <a:pt x="47488" y="65398"/>
                </a:lnTo>
                <a:lnTo>
                  <a:pt x="42329" y="52749"/>
                </a:lnTo>
                <a:lnTo>
                  <a:pt x="39115" y="39090"/>
                </a:lnTo>
                <a:lnTo>
                  <a:pt x="45905" y="33342"/>
                </a:lnTo>
                <a:lnTo>
                  <a:pt x="54416" y="33213"/>
                </a:lnTo>
                <a:lnTo>
                  <a:pt x="63151" y="36290"/>
                </a:lnTo>
                <a:lnTo>
                  <a:pt x="70611" y="40157"/>
                </a:lnTo>
                <a:lnTo>
                  <a:pt x="76263" y="36969"/>
                </a:lnTo>
                <a:lnTo>
                  <a:pt x="72567" y="31153"/>
                </a:lnTo>
                <a:lnTo>
                  <a:pt x="76047" y="26047"/>
                </a:lnTo>
                <a:lnTo>
                  <a:pt x="88690" y="26942"/>
                </a:lnTo>
                <a:lnTo>
                  <a:pt x="94616" y="35194"/>
                </a:lnTo>
                <a:lnTo>
                  <a:pt x="93973" y="45928"/>
                </a:lnTo>
                <a:lnTo>
                  <a:pt x="86906" y="54267"/>
                </a:lnTo>
                <a:lnTo>
                  <a:pt x="77543" y="56385"/>
                </a:lnTo>
                <a:lnTo>
                  <a:pt x="67209" y="56029"/>
                </a:lnTo>
                <a:lnTo>
                  <a:pt x="57764" y="56706"/>
                </a:lnTo>
                <a:lnTo>
                  <a:pt x="51066" y="61925"/>
                </a:lnTo>
                <a:lnTo>
                  <a:pt x="66630" y="68503"/>
                </a:lnTo>
                <a:lnTo>
                  <a:pt x="84202" y="67325"/>
                </a:lnTo>
                <a:lnTo>
                  <a:pt x="99053" y="59371"/>
                </a:lnTo>
                <a:lnTo>
                  <a:pt x="106451" y="45618"/>
                </a:lnTo>
                <a:lnTo>
                  <a:pt x="105444" y="32824"/>
                </a:lnTo>
                <a:lnTo>
                  <a:pt x="99409" y="22247"/>
                </a:lnTo>
                <a:lnTo>
                  <a:pt x="89020" y="14932"/>
                </a:lnTo>
                <a:lnTo>
                  <a:pt x="74955" y="11925"/>
                </a:lnTo>
                <a:lnTo>
                  <a:pt x="65122" y="13292"/>
                </a:lnTo>
                <a:lnTo>
                  <a:pt x="56997" y="9615"/>
                </a:lnTo>
                <a:lnTo>
                  <a:pt x="49434" y="4111"/>
                </a:lnTo>
                <a:lnTo>
                  <a:pt x="41287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2963145" y="6511901"/>
            <a:ext cx="174625" cy="168275"/>
          </a:xfrm>
          <a:custGeom>
            <a:avLst/>
            <a:gdLst/>
            <a:ahLst/>
            <a:cxnLst/>
            <a:rect l="l" t="t" r="r" b="b"/>
            <a:pathLst>
              <a:path w="174625" h="168275">
                <a:moveTo>
                  <a:pt x="151379" y="151765"/>
                </a:moveTo>
                <a:lnTo>
                  <a:pt x="83693" y="151765"/>
                </a:lnTo>
                <a:lnTo>
                  <a:pt x="103396" y="158448"/>
                </a:lnTo>
                <a:lnTo>
                  <a:pt x="124593" y="164508"/>
                </a:lnTo>
                <a:lnTo>
                  <a:pt x="146790" y="167737"/>
                </a:lnTo>
                <a:lnTo>
                  <a:pt x="169494" y="165925"/>
                </a:lnTo>
                <a:lnTo>
                  <a:pt x="169494" y="157239"/>
                </a:lnTo>
                <a:lnTo>
                  <a:pt x="156763" y="152684"/>
                </a:lnTo>
                <a:lnTo>
                  <a:pt x="151379" y="151765"/>
                </a:lnTo>
                <a:close/>
              </a:path>
              <a:path w="174625" h="168275">
                <a:moveTo>
                  <a:pt x="65298" y="125730"/>
                </a:moveTo>
                <a:lnTo>
                  <a:pt x="47828" y="125730"/>
                </a:lnTo>
                <a:lnTo>
                  <a:pt x="52832" y="127025"/>
                </a:lnTo>
                <a:lnTo>
                  <a:pt x="56527" y="132347"/>
                </a:lnTo>
                <a:lnTo>
                  <a:pt x="58686" y="138747"/>
                </a:lnTo>
                <a:lnTo>
                  <a:pt x="44948" y="145655"/>
                </a:lnTo>
                <a:lnTo>
                  <a:pt x="26295" y="146794"/>
                </a:lnTo>
                <a:lnTo>
                  <a:pt x="9166" y="149079"/>
                </a:lnTo>
                <a:lnTo>
                  <a:pt x="0" y="159423"/>
                </a:lnTo>
                <a:lnTo>
                  <a:pt x="7252" y="163759"/>
                </a:lnTo>
                <a:lnTo>
                  <a:pt x="16282" y="165211"/>
                </a:lnTo>
                <a:lnTo>
                  <a:pt x="61868" y="157734"/>
                </a:lnTo>
                <a:lnTo>
                  <a:pt x="73752" y="154172"/>
                </a:lnTo>
                <a:lnTo>
                  <a:pt x="83693" y="151765"/>
                </a:lnTo>
                <a:lnTo>
                  <a:pt x="151379" y="151765"/>
                </a:lnTo>
                <a:lnTo>
                  <a:pt x="129567" y="147937"/>
                </a:lnTo>
                <a:lnTo>
                  <a:pt x="122849" y="145313"/>
                </a:lnTo>
                <a:lnTo>
                  <a:pt x="83693" y="145313"/>
                </a:lnTo>
                <a:lnTo>
                  <a:pt x="76403" y="140451"/>
                </a:lnTo>
                <a:lnTo>
                  <a:pt x="67030" y="129676"/>
                </a:lnTo>
                <a:lnTo>
                  <a:pt x="65298" y="125730"/>
                </a:lnTo>
                <a:close/>
              </a:path>
              <a:path w="174625" h="168275">
                <a:moveTo>
                  <a:pt x="144931" y="108594"/>
                </a:moveTo>
                <a:lnTo>
                  <a:pt x="98864" y="108594"/>
                </a:lnTo>
                <a:lnTo>
                  <a:pt x="106489" y="109423"/>
                </a:lnTo>
                <a:lnTo>
                  <a:pt x="109635" y="120730"/>
                </a:lnTo>
                <a:lnTo>
                  <a:pt x="103768" y="132574"/>
                </a:lnTo>
                <a:lnTo>
                  <a:pt x="93562" y="141815"/>
                </a:lnTo>
                <a:lnTo>
                  <a:pt x="83693" y="145313"/>
                </a:lnTo>
                <a:lnTo>
                  <a:pt x="122849" y="145313"/>
                </a:lnTo>
                <a:lnTo>
                  <a:pt x="117322" y="143154"/>
                </a:lnTo>
                <a:lnTo>
                  <a:pt x="124362" y="133863"/>
                </a:lnTo>
                <a:lnTo>
                  <a:pt x="133738" y="126924"/>
                </a:lnTo>
                <a:lnTo>
                  <a:pt x="141984" y="118851"/>
                </a:lnTo>
                <a:lnTo>
                  <a:pt x="144931" y="108594"/>
                </a:lnTo>
                <a:close/>
              </a:path>
              <a:path w="174625" h="168275">
                <a:moveTo>
                  <a:pt x="76740" y="74638"/>
                </a:moveTo>
                <a:lnTo>
                  <a:pt x="47828" y="74638"/>
                </a:lnTo>
                <a:lnTo>
                  <a:pt x="51739" y="77978"/>
                </a:lnTo>
                <a:lnTo>
                  <a:pt x="54851" y="83388"/>
                </a:lnTo>
                <a:lnTo>
                  <a:pt x="54343" y="88760"/>
                </a:lnTo>
                <a:lnTo>
                  <a:pt x="44870" y="102620"/>
                </a:lnTo>
                <a:lnTo>
                  <a:pt x="26712" y="111696"/>
                </a:lnTo>
                <a:lnTo>
                  <a:pt x="10143" y="120982"/>
                </a:lnTo>
                <a:lnTo>
                  <a:pt x="5435" y="135471"/>
                </a:lnTo>
                <a:lnTo>
                  <a:pt x="17404" y="135381"/>
                </a:lnTo>
                <a:lnTo>
                  <a:pt x="27712" y="130943"/>
                </a:lnTo>
                <a:lnTo>
                  <a:pt x="37480" y="126334"/>
                </a:lnTo>
                <a:lnTo>
                  <a:pt x="47828" y="125730"/>
                </a:lnTo>
                <a:lnTo>
                  <a:pt x="65298" y="125730"/>
                </a:lnTo>
                <a:lnTo>
                  <a:pt x="61915" y="118021"/>
                </a:lnTo>
                <a:lnTo>
                  <a:pt x="67398" y="110515"/>
                </a:lnTo>
                <a:lnTo>
                  <a:pt x="73698" y="108699"/>
                </a:lnTo>
                <a:lnTo>
                  <a:pt x="98669" y="108699"/>
                </a:lnTo>
                <a:lnTo>
                  <a:pt x="98864" y="108594"/>
                </a:lnTo>
                <a:lnTo>
                  <a:pt x="144931" y="108594"/>
                </a:lnTo>
                <a:lnTo>
                  <a:pt x="145630" y="106159"/>
                </a:lnTo>
                <a:lnTo>
                  <a:pt x="138857" y="100526"/>
                </a:lnTo>
                <a:lnTo>
                  <a:pt x="128136" y="99281"/>
                </a:lnTo>
                <a:lnTo>
                  <a:pt x="116377" y="98756"/>
                </a:lnTo>
                <a:lnTo>
                  <a:pt x="106489" y="95288"/>
                </a:lnTo>
                <a:lnTo>
                  <a:pt x="113270" y="91745"/>
                </a:lnTo>
                <a:lnTo>
                  <a:pt x="118535" y="86696"/>
                </a:lnTo>
                <a:lnTo>
                  <a:pt x="123209" y="81058"/>
                </a:lnTo>
                <a:lnTo>
                  <a:pt x="128171" y="75793"/>
                </a:lnTo>
                <a:lnTo>
                  <a:pt x="77889" y="75793"/>
                </a:lnTo>
                <a:lnTo>
                  <a:pt x="76740" y="74638"/>
                </a:lnTo>
                <a:close/>
              </a:path>
              <a:path w="174625" h="168275">
                <a:moveTo>
                  <a:pt x="98669" y="108699"/>
                </a:moveTo>
                <a:lnTo>
                  <a:pt x="73698" y="108699"/>
                </a:lnTo>
                <a:lnTo>
                  <a:pt x="77711" y="116992"/>
                </a:lnTo>
                <a:lnTo>
                  <a:pt x="83693" y="117043"/>
                </a:lnTo>
                <a:lnTo>
                  <a:pt x="89081" y="115179"/>
                </a:lnTo>
                <a:lnTo>
                  <a:pt x="93600" y="111438"/>
                </a:lnTo>
                <a:lnTo>
                  <a:pt x="98669" y="108699"/>
                </a:lnTo>
                <a:close/>
              </a:path>
              <a:path w="174625" h="168275">
                <a:moveTo>
                  <a:pt x="155359" y="75743"/>
                </a:moveTo>
                <a:lnTo>
                  <a:pt x="128219" y="75743"/>
                </a:lnTo>
                <a:lnTo>
                  <a:pt x="135514" y="82438"/>
                </a:lnTo>
                <a:lnTo>
                  <a:pt x="143737" y="93121"/>
                </a:lnTo>
                <a:lnTo>
                  <a:pt x="152081" y="100001"/>
                </a:lnTo>
                <a:lnTo>
                  <a:pt x="159740" y="95288"/>
                </a:lnTo>
                <a:lnTo>
                  <a:pt x="163817" y="87668"/>
                </a:lnTo>
                <a:lnTo>
                  <a:pt x="155257" y="84925"/>
                </a:lnTo>
                <a:lnTo>
                  <a:pt x="155359" y="75743"/>
                </a:lnTo>
                <a:close/>
              </a:path>
              <a:path w="174625" h="168275">
                <a:moveTo>
                  <a:pt x="138387" y="50738"/>
                </a:moveTo>
                <a:lnTo>
                  <a:pt x="33270" y="50738"/>
                </a:lnTo>
                <a:lnTo>
                  <a:pt x="39141" y="52933"/>
                </a:lnTo>
                <a:lnTo>
                  <a:pt x="34086" y="58077"/>
                </a:lnTo>
                <a:lnTo>
                  <a:pt x="30060" y="64135"/>
                </a:lnTo>
                <a:lnTo>
                  <a:pt x="27190" y="71425"/>
                </a:lnTo>
                <a:lnTo>
                  <a:pt x="21793" y="76350"/>
                </a:lnTo>
                <a:lnTo>
                  <a:pt x="16241" y="81118"/>
                </a:lnTo>
                <a:lnTo>
                  <a:pt x="11811" y="87005"/>
                </a:lnTo>
                <a:lnTo>
                  <a:pt x="9779" y="95288"/>
                </a:lnTo>
                <a:lnTo>
                  <a:pt x="21376" y="97037"/>
                </a:lnTo>
                <a:lnTo>
                  <a:pt x="30427" y="90545"/>
                </a:lnTo>
                <a:lnTo>
                  <a:pt x="38666" y="81261"/>
                </a:lnTo>
                <a:lnTo>
                  <a:pt x="47828" y="74638"/>
                </a:lnTo>
                <a:lnTo>
                  <a:pt x="76740" y="74638"/>
                </a:lnTo>
                <a:lnTo>
                  <a:pt x="73850" y="71729"/>
                </a:lnTo>
                <a:lnTo>
                  <a:pt x="69557" y="70358"/>
                </a:lnTo>
                <a:lnTo>
                  <a:pt x="67398" y="63043"/>
                </a:lnTo>
                <a:lnTo>
                  <a:pt x="66103" y="52933"/>
                </a:lnTo>
                <a:lnTo>
                  <a:pt x="107382" y="52933"/>
                </a:lnTo>
                <a:lnTo>
                  <a:pt x="114620" y="52335"/>
                </a:lnTo>
                <a:lnTo>
                  <a:pt x="137470" y="52335"/>
                </a:lnTo>
                <a:lnTo>
                  <a:pt x="138387" y="50738"/>
                </a:lnTo>
                <a:close/>
              </a:path>
              <a:path w="174625" h="168275">
                <a:moveTo>
                  <a:pt x="107382" y="52933"/>
                </a:moveTo>
                <a:lnTo>
                  <a:pt x="76073" y="52933"/>
                </a:lnTo>
                <a:lnTo>
                  <a:pt x="80124" y="57937"/>
                </a:lnTo>
                <a:lnTo>
                  <a:pt x="81523" y="65379"/>
                </a:lnTo>
                <a:lnTo>
                  <a:pt x="82600" y="73546"/>
                </a:lnTo>
                <a:lnTo>
                  <a:pt x="77889" y="75793"/>
                </a:lnTo>
                <a:lnTo>
                  <a:pt x="128171" y="75793"/>
                </a:lnTo>
                <a:lnTo>
                  <a:pt x="155359" y="75743"/>
                </a:lnTo>
                <a:lnTo>
                  <a:pt x="165868" y="70985"/>
                </a:lnTo>
                <a:lnTo>
                  <a:pt x="169950" y="65964"/>
                </a:lnTo>
                <a:lnTo>
                  <a:pt x="106489" y="65964"/>
                </a:lnTo>
                <a:lnTo>
                  <a:pt x="102514" y="64541"/>
                </a:lnTo>
                <a:lnTo>
                  <a:pt x="102400" y="59233"/>
                </a:lnTo>
                <a:lnTo>
                  <a:pt x="101053" y="55156"/>
                </a:lnTo>
                <a:lnTo>
                  <a:pt x="107382" y="52933"/>
                </a:lnTo>
                <a:close/>
              </a:path>
              <a:path w="174625" h="168275">
                <a:moveTo>
                  <a:pt x="23942" y="1908"/>
                </a:moveTo>
                <a:lnTo>
                  <a:pt x="16732" y="3479"/>
                </a:lnTo>
                <a:lnTo>
                  <a:pt x="14160" y="9499"/>
                </a:lnTo>
                <a:lnTo>
                  <a:pt x="17760" y="14858"/>
                </a:lnTo>
                <a:lnTo>
                  <a:pt x="24901" y="17123"/>
                </a:lnTo>
                <a:lnTo>
                  <a:pt x="31551" y="20183"/>
                </a:lnTo>
                <a:lnTo>
                  <a:pt x="33680" y="27927"/>
                </a:lnTo>
                <a:lnTo>
                  <a:pt x="28906" y="31546"/>
                </a:lnTo>
                <a:lnTo>
                  <a:pt x="22271" y="33322"/>
                </a:lnTo>
                <a:lnTo>
                  <a:pt x="15104" y="34578"/>
                </a:lnTo>
                <a:lnTo>
                  <a:pt x="8737" y="36639"/>
                </a:lnTo>
                <a:lnTo>
                  <a:pt x="3488" y="45004"/>
                </a:lnTo>
                <a:lnTo>
                  <a:pt x="1741" y="57251"/>
                </a:lnTo>
                <a:lnTo>
                  <a:pt x="1657" y="58077"/>
                </a:lnTo>
                <a:lnTo>
                  <a:pt x="4135" y="69247"/>
                </a:lnTo>
                <a:lnTo>
                  <a:pt x="11938" y="72453"/>
                </a:lnTo>
                <a:lnTo>
                  <a:pt x="16865" y="71158"/>
                </a:lnTo>
                <a:lnTo>
                  <a:pt x="17242" y="65964"/>
                </a:lnTo>
                <a:lnTo>
                  <a:pt x="17360" y="57251"/>
                </a:lnTo>
                <a:lnTo>
                  <a:pt x="21303" y="53768"/>
                </a:lnTo>
                <a:lnTo>
                  <a:pt x="26965" y="51306"/>
                </a:lnTo>
                <a:lnTo>
                  <a:pt x="33270" y="50738"/>
                </a:lnTo>
                <a:lnTo>
                  <a:pt x="138387" y="50738"/>
                </a:lnTo>
                <a:lnTo>
                  <a:pt x="173187" y="50686"/>
                </a:lnTo>
                <a:lnTo>
                  <a:pt x="170611" y="43142"/>
                </a:lnTo>
                <a:lnTo>
                  <a:pt x="163939" y="38407"/>
                </a:lnTo>
                <a:lnTo>
                  <a:pt x="154409" y="35447"/>
                </a:lnTo>
                <a:lnTo>
                  <a:pt x="145637" y="32271"/>
                </a:lnTo>
                <a:lnTo>
                  <a:pt x="145484" y="32083"/>
                </a:lnTo>
                <a:lnTo>
                  <a:pt x="104387" y="32083"/>
                </a:lnTo>
                <a:lnTo>
                  <a:pt x="102195" y="31197"/>
                </a:lnTo>
                <a:lnTo>
                  <a:pt x="61371" y="31197"/>
                </a:lnTo>
                <a:lnTo>
                  <a:pt x="55319" y="29456"/>
                </a:lnTo>
                <a:lnTo>
                  <a:pt x="52171" y="23622"/>
                </a:lnTo>
                <a:lnTo>
                  <a:pt x="56502" y="17831"/>
                </a:lnTo>
                <a:lnTo>
                  <a:pt x="145716" y="17831"/>
                </a:lnTo>
                <a:lnTo>
                  <a:pt x="149193" y="15707"/>
                </a:lnTo>
                <a:lnTo>
                  <a:pt x="155642" y="11880"/>
                </a:lnTo>
                <a:lnTo>
                  <a:pt x="158673" y="4051"/>
                </a:lnTo>
                <a:lnTo>
                  <a:pt x="153582" y="2946"/>
                </a:lnTo>
                <a:lnTo>
                  <a:pt x="42392" y="2946"/>
                </a:lnTo>
                <a:lnTo>
                  <a:pt x="33320" y="2495"/>
                </a:lnTo>
                <a:lnTo>
                  <a:pt x="23942" y="1908"/>
                </a:lnTo>
                <a:close/>
              </a:path>
              <a:path w="174625" h="168275">
                <a:moveTo>
                  <a:pt x="137470" y="52335"/>
                </a:moveTo>
                <a:lnTo>
                  <a:pt x="114620" y="52335"/>
                </a:lnTo>
                <a:lnTo>
                  <a:pt x="122442" y="52865"/>
                </a:lnTo>
                <a:lnTo>
                  <a:pt x="130378" y="54038"/>
                </a:lnTo>
                <a:lnTo>
                  <a:pt x="126861" y="60009"/>
                </a:lnTo>
                <a:lnTo>
                  <a:pt x="119772" y="61230"/>
                </a:lnTo>
                <a:lnTo>
                  <a:pt x="112013" y="61836"/>
                </a:lnTo>
                <a:lnTo>
                  <a:pt x="106489" y="65964"/>
                </a:lnTo>
                <a:lnTo>
                  <a:pt x="148882" y="65964"/>
                </a:lnTo>
                <a:lnTo>
                  <a:pt x="142748" y="64135"/>
                </a:lnTo>
                <a:lnTo>
                  <a:pt x="143027" y="55905"/>
                </a:lnTo>
                <a:lnTo>
                  <a:pt x="135851" y="55156"/>
                </a:lnTo>
                <a:lnTo>
                  <a:pt x="137470" y="52335"/>
                </a:lnTo>
                <a:close/>
              </a:path>
              <a:path w="174625" h="168275">
                <a:moveTo>
                  <a:pt x="173187" y="50686"/>
                </a:moveTo>
                <a:lnTo>
                  <a:pt x="138417" y="50686"/>
                </a:lnTo>
                <a:lnTo>
                  <a:pt x="150050" y="53175"/>
                </a:lnTo>
                <a:lnTo>
                  <a:pt x="153250" y="55156"/>
                </a:lnTo>
                <a:lnTo>
                  <a:pt x="153543" y="60503"/>
                </a:lnTo>
                <a:lnTo>
                  <a:pt x="151879" y="63868"/>
                </a:lnTo>
                <a:lnTo>
                  <a:pt x="148882" y="65964"/>
                </a:lnTo>
                <a:lnTo>
                  <a:pt x="169950" y="65964"/>
                </a:lnTo>
                <a:lnTo>
                  <a:pt x="172313" y="63043"/>
                </a:lnTo>
                <a:lnTo>
                  <a:pt x="174009" y="53768"/>
                </a:lnTo>
                <a:lnTo>
                  <a:pt x="173931" y="52865"/>
                </a:lnTo>
                <a:lnTo>
                  <a:pt x="173187" y="50686"/>
                </a:lnTo>
                <a:close/>
              </a:path>
              <a:path w="174625" h="168275">
                <a:moveTo>
                  <a:pt x="145501" y="17962"/>
                </a:moveTo>
                <a:lnTo>
                  <a:pt x="115455" y="17962"/>
                </a:lnTo>
                <a:lnTo>
                  <a:pt x="121691" y="19253"/>
                </a:lnTo>
                <a:lnTo>
                  <a:pt x="119222" y="26895"/>
                </a:lnTo>
                <a:lnTo>
                  <a:pt x="112672" y="31280"/>
                </a:lnTo>
                <a:lnTo>
                  <a:pt x="104387" y="32083"/>
                </a:lnTo>
                <a:lnTo>
                  <a:pt x="145484" y="32083"/>
                </a:lnTo>
                <a:lnTo>
                  <a:pt x="141236" y="26886"/>
                </a:lnTo>
                <a:lnTo>
                  <a:pt x="143125" y="19414"/>
                </a:lnTo>
                <a:lnTo>
                  <a:pt x="145501" y="17962"/>
                </a:lnTo>
                <a:close/>
              </a:path>
              <a:path w="174625" h="168275">
                <a:moveTo>
                  <a:pt x="145716" y="17831"/>
                </a:moveTo>
                <a:lnTo>
                  <a:pt x="56502" y="17831"/>
                </a:lnTo>
                <a:lnTo>
                  <a:pt x="64820" y="17945"/>
                </a:lnTo>
                <a:lnTo>
                  <a:pt x="72809" y="20371"/>
                </a:lnTo>
                <a:lnTo>
                  <a:pt x="72847" y="23914"/>
                </a:lnTo>
                <a:lnTo>
                  <a:pt x="75907" y="24511"/>
                </a:lnTo>
                <a:lnTo>
                  <a:pt x="74980" y="28981"/>
                </a:lnTo>
                <a:lnTo>
                  <a:pt x="68525" y="30491"/>
                </a:lnTo>
                <a:lnTo>
                  <a:pt x="61371" y="31197"/>
                </a:lnTo>
                <a:lnTo>
                  <a:pt x="102195" y="31197"/>
                </a:lnTo>
                <a:lnTo>
                  <a:pt x="96710" y="28981"/>
                </a:lnTo>
                <a:lnTo>
                  <a:pt x="96710" y="21437"/>
                </a:lnTo>
                <a:lnTo>
                  <a:pt x="102431" y="19200"/>
                </a:lnTo>
                <a:lnTo>
                  <a:pt x="108858" y="17993"/>
                </a:lnTo>
                <a:lnTo>
                  <a:pt x="145501" y="17962"/>
                </a:lnTo>
                <a:lnTo>
                  <a:pt x="145716" y="17831"/>
                </a:lnTo>
                <a:close/>
              </a:path>
              <a:path w="174625" h="168275">
                <a:moveTo>
                  <a:pt x="55714" y="2324"/>
                </a:moveTo>
                <a:lnTo>
                  <a:pt x="42392" y="2946"/>
                </a:lnTo>
                <a:lnTo>
                  <a:pt x="65214" y="2946"/>
                </a:lnTo>
                <a:lnTo>
                  <a:pt x="55714" y="2324"/>
                </a:lnTo>
                <a:close/>
              </a:path>
              <a:path w="174625" h="168275">
                <a:moveTo>
                  <a:pt x="140002" y="0"/>
                </a:moveTo>
                <a:lnTo>
                  <a:pt x="115935" y="584"/>
                </a:lnTo>
                <a:lnTo>
                  <a:pt x="89872" y="2626"/>
                </a:lnTo>
                <a:lnTo>
                  <a:pt x="65214" y="2946"/>
                </a:lnTo>
                <a:lnTo>
                  <a:pt x="153582" y="2946"/>
                </a:lnTo>
                <a:lnTo>
                  <a:pt x="14000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3871905" y="8259127"/>
            <a:ext cx="238760" cy="55244"/>
          </a:xfrm>
          <a:custGeom>
            <a:avLst/>
            <a:gdLst/>
            <a:ahLst/>
            <a:cxnLst/>
            <a:rect l="l" t="t" r="r" b="b"/>
            <a:pathLst>
              <a:path w="238759" h="55245">
                <a:moveTo>
                  <a:pt x="35153" y="33985"/>
                </a:moveTo>
                <a:lnTo>
                  <a:pt x="34747" y="33667"/>
                </a:lnTo>
                <a:lnTo>
                  <a:pt x="33515" y="32715"/>
                </a:lnTo>
                <a:lnTo>
                  <a:pt x="34061" y="30734"/>
                </a:lnTo>
                <a:lnTo>
                  <a:pt x="33909" y="30543"/>
                </a:lnTo>
                <a:lnTo>
                  <a:pt x="33769" y="30365"/>
                </a:lnTo>
                <a:lnTo>
                  <a:pt x="32639" y="28917"/>
                </a:lnTo>
                <a:lnTo>
                  <a:pt x="27901" y="30365"/>
                </a:lnTo>
                <a:lnTo>
                  <a:pt x="26466" y="28549"/>
                </a:lnTo>
                <a:lnTo>
                  <a:pt x="26771" y="24866"/>
                </a:lnTo>
                <a:lnTo>
                  <a:pt x="25603" y="19761"/>
                </a:lnTo>
                <a:lnTo>
                  <a:pt x="27559" y="17691"/>
                </a:lnTo>
                <a:lnTo>
                  <a:pt x="29451" y="17780"/>
                </a:lnTo>
                <a:lnTo>
                  <a:pt x="29857" y="17691"/>
                </a:lnTo>
                <a:lnTo>
                  <a:pt x="30937" y="17449"/>
                </a:lnTo>
                <a:lnTo>
                  <a:pt x="31902" y="16624"/>
                </a:lnTo>
                <a:lnTo>
                  <a:pt x="31330" y="14617"/>
                </a:lnTo>
                <a:lnTo>
                  <a:pt x="31915" y="14173"/>
                </a:lnTo>
                <a:lnTo>
                  <a:pt x="32296" y="13881"/>
                </a:lnTo>
                <a:lnTo>
                  <a:pt x="32994" y="13347"/>
                </a:lnTo>
                <a:lnTo>
                  <a:pt x="32346" y="10718"/>
                </a:lnTo>
                <a:lnTo>
                  <a:pt x="25971" y="13881"/>
                </a:lnTo>
                <a:lnTo>
                  <a:pt x="26466" y="10096"/>
                </a:lnTo>
                <a:lnTo>
                  <a:pt x="25603" y="5613"/>
                </a:lnTo>
                <a:lnTo>
                  <a:pt x="28155" y="4521"/>
                </a:lnTo>
                <a:lnTo>
                  <a:pt x="27559" y="330"/>
                </a:lnTo>
                <a:lnTo>
                  <a:pt x="23215" y="330"/>
                </a:lnTo>
                <a:lnTo>
                  <a:pt x="23634" y="11074"/>
                </a:lnTo>
                <a:lnTo>
                  <a:pt x="17691" y="14173"/>
                </a:lnTo>
                <a:lnTo>
                  <a:pt x="9080" y="13347"/>
                </a:lnTo>
                <a:lnTo>
                  <a:pt x="10718" y="14617"/>
                </a:lnTo>
                <a:lnTo>
                  <a:pt x="10198" y="16624"/>
                </a:lnTo>
                <a:lnTo>
                  <a:pt x="21031" y="17691"/>
                </a:lnTo>
                <a:lnTo>
                  <a:pt x="21526" y="22771"/>
                </a:lnTo>
                <a:lnTo>
                  <a:pt x="22504" y="24955"/>
                </a:lnTo>
                <a:lnTo>
                  <a:pt x="21031" y="29641"/>
                </a:lnTo>
                <a:lnTo>
                  <a:pt x="15773" y="30543"/>
                </a:lnTo>
                <a:lnTo>
                  <a:pt x="12484" y="30391"/>
                </a:lnTo>
                <a:lnTo>
                  <a:pt x="5829" y="28549"/>
                </a:lnTo>
                <a:lnTo>
                  <a:pt x="6134" y="24866"/>
                </a:lnTo>
                <a:lnTo>
                  <a:pt x="4991" y="19761"/>
                </a:lnTo>
                <a:lnTo>
                  <a:pt x="10198" y="16624"/>
                </a:lnTo>
                <a:lnTo>
                  <a:pt x="8534" y="15354"/>
                </a:lnTo>
                <a:lnTo>
                  <a:pt x="8940" y="13881"/>
                </a:lnTo>
                <a:lnTo>
                  <a:pt x="9080" y="13347"/>
                </a:lnTo>
                <a:lnTo>
                  <a:pt x="5651" y="13881"/>
                </a:lnTo>
                <a:lnTo>
                  <a:pt x="5232" y="11404"/>
                </a:lnTo>
                <a:lnTo>
                  <a:pt x="1485" y="12255"/>
                </a:lnTo>
                <a:lnTo>
                  <a:pt x="0" y="20612"/>
                </a:lnTo>
                <a:lnTo>
                  <a:pt x="1066" y="28917"/>
                </a:lnTo>
                <a:lnTo>
                  <a:pt x="1485" y="36144"/>
                </a:lnTo>
                <a:lnTo>
                  <a:pt x="7239" y="35496"/>
                </a:lnTo>
                <a:lnTo>
                  <a:pt x="16725" y="33667"/>
                </a:lnTo>
                <a:lnTo>
                  <a:pt x="22123" y="36144"/>
                </a:lnTo>
                <a:lnTo>
                  <a:pt x="20535" y="41135"/>
                </a:lnTo>
                <a:lnTo>
                  <a:pt x="23025" y="46367"/>
                </a:lnTo>
                <a:lnTo>
                  <a:pt x="21031" y="52438"/>
                </a:lnTo>
                <a:lnTo>
                  <a:pt x="25819" y="51244"/>
                </a:lnTo>
                <a:lnTo>
                  <a:pt x="26657" y="46113"/>
                </a:lnTo>
                <a:lnTo>
                  <a:pt x="26327" y="39814"/>
                </a:lnTo>
                <a:lnTo>
                  <a:pt x="27559" y="35077"/>
                </a:lnTo>
                <a:lnTo>
                  <a:pt x="29794" y="34429"/>
                </a:lnTo>
                <a:lnTo>
                  <a:pt x="34709" y="36410"/>
                </a:lnTo>
                <a:lnTo>
                  <a:pt x="35077" y="34429"/>
                </a:lnTo>
                <a:lnTo>
                  <a:pt x="35153" y="33985"/>
                </a:lnTo>
                <a:close/>
              </a:path>
              <a:path w="238759" h="55245">
                <a:moveTo>
                  <a:pt x="48399" y="30213"/>
                </a:moveTo>
                <a:lnTo>
                  <a:pt x="46482" y="19989"/>
                </a:lnTo>
                <a:lnTo>
                  <a:pt x="47104" y="12255"/>
                </a:lnTo>
                <a:lnTo>
                  <a:pt x="44208" y="11633"/>
                </a:lnTo>
                <a:lnTo>
                  <a:pt x="36842" y="11811"/>
                </a:lnTo>
                <a:lnTo>
                  <a:pt x="32994" y="13347"/>
                </a:lnTo>
                <a:lnTo>
                  <a:pt x="33515" y="15354"/>
                </a:lnTo>
                <a:lnTo>
                  <a:pt x="31902" y="16624"/>
                </a:lnTo>
                <a:lnTo>
                  <a:pt x="35445" y="18630"/>
                </a:lnTo>
                <a:lnTo>
                  <a:pt x="38900" y="15913"/>
                </a:lnTo>
                <a:lnTo>
                  <a:pt x="41681" y="19862"/>
                </a:lnTo>
                <a:lnTo>
                  <a:pt x="42024" y="23825"/>
                </a:lnTo>
                <a:lnTo>
                  <a:pt x="41503" y="26924"/>
                </a:lnTo>
                <a:lnTo>
                  <a:pt x="40589" y="29641"/>
                </a:lnTo>
                <a:lnTo>
                  <a:pt x="39027" y="30238"/>
                </a:lnTo>
                <a:lnTo>
                  <a:pt x="34975" y="28371"/>
                </a:lnTo>
                <a:lnTo>
                  <a:pt x="35153" y="30734"/>
                </a:lnTo>
                <a:lnTo>
                  <a:pt x="35725" y="32359"/>
                </a:lnTo>
                <a:lnTo>
                  <a:pt x="35153" y="33985"/>
                </a:lnTo>
                <a:lnTo>
                  <a:pt x="38595" y="34721"/>
                </a:lnTo>
                <a:lnTo>
                  <a:pt x="43637" y="37769"/>
                </a:lnTo>
                <a:lnTo>
                  <a:pt x="46012" y="36144"/>
                </a:lnTo>
                <a:lnTo>
                  <a:pt x="48399" y="30213"/>
                </a:lnTo>
                <a:close/>
              </a:path>
              <a:path w="238759" h="55245">
                <a:moveTo>
                  <a:pt x="75349" y="45923"/>
                </a:moveTo>
                <a:lnTo>
                  <a:pt x="73507" y="45186"/>
                </a:lnTo>
                <a:lnTo>
                  <a:pt x="72097" y="43764"/>
                </a:lnTo>
                <a:lnTo>
                  <a:pt x="68021" y="45504"/>
                </a:lnTo>
                <a:lnTo>
                  <a:pt x="61645" y="44919"/>
                </a:lnTo>
                <a:lnTo>
                  <a:pt x="61226" y="50292"/>
                </a:lnTo>
                <a:lnTo>
                  <a:pt x="65417" y="54038"/>
                </a:lnTo>
                <a:lnTo>
                  <a:pt x="72644" y="49936"/>
                </a:lnTo>
                <a:lnTo>
                  <a:pt x="75349" y="45923"/>
                </a:lnTo>
                <a:close/>
              </a:path>
              <a:path w="238759" h="55245">
                <a:moveTo>
                  <a:pt x="110490" y="53708"/>
                </a:moveTo>
                <a:lnTo>
                  <a:pt x="110096" y="48094"/>
                </a:lnTo>
                <a:lnTo>
                  <a:pt x="108229" y="46329"/>
                </a:lnTo>
                <a:lnTo>
                  <a:pt x="106146" y="44818"/>
                </a:lnTo>
                <a:lnTo>
                  <a:pt x="102501" y="44856"/>
                </a:lnTo>
                <a:lnTo>
                  <a:pt x="103047" y="46824"/>
                </a:lnTo>
                <a:lnTo>
                  <a:pt x="101384" y="48094"/>
                </a:lnTo>
                <a:lnTo>
                  <a:pt x="101854" y="51104"/>
                </a:lnTo>
                <a:lnTo>
                  <a:pt x="110490" y="53708"/>
                </a:lnTo>
                <a:close/>
              </a:path>
              <a:path w="238759" h="55245">
                <a:moveTo>
                  <a:pt x="112242" y="29641"/>
                </a:moveTo>
                <a:lnTo>
                  <a:pt x="109334" y="26123"/>
                </a:lnTo>
                <a:lnTo>
                  <a:pt x="109169" y="25920"/>
                </a:lnTo>
                <a:lnTo>
                  <a:pt x="108292" y="24866"/>
                </a:lnTo>
                <a:lnTo>
                  <a:pt x="103733" y="20802"/>
                </a:lnTo>
                <a:lnTo>
                  <a:pt x="105486" y="11455"/>
                </a:lnTo>
                <a:lnTo>
                  <a:pt x="105740" y="10096"/>
                </a:lnTo>
                <a:lnTo>
                  <a:pt x="103593" y="9131"/>
                </a:lnTo>
                <a:lnTo>
                  <a:pt x="101968" y="8407"/>
                </a:lnTo>
                <a:lnTo>
                  <a:pt x="101612" y="8458"/>
                </a:lnTo>
                <a:lnTo>
                  <a:pt x="101612" y="21551"/>
                </a:lnTo>
                <a:lnTo>
                  <a:pt x="101371" y="24206"/>
                </a:lnTo>
                <a:lnTo>
                  <a:pt x="98894" y="25920"/>
                </a:lnTo>
                <a:lnTo>
                  <a:pt x="90855" y="25920"/>
                </a:lnTo>
                <a:lnTo>
                  <a:pt x="88379" y="24206"/>
                </a:lnTo>
                <a:lnTo>
                  <a:pt x="86169" y="14859"/>
                </a:lnTo>
                <a:lnTo>
                  <a:pt x="89446" y="13347"/>
                </a:lnTo>
                <a:lnTo>
                  <a:pt x="93535" y="11455"/>
                </a:lnTo>
                <a:lnTo>
                  <a:pt x="100304" y="14427"/>
                </a:lnTo>
                <a:lnTo>
                  <a:pt x="101206" y="17145"/>
                </a:lnTo>
                <a:lnTo>
                  <a:pt x="101600" y="19469"/>
                </a:lnTo>
                <a:lnTo>
                  <a:pt x="101612" y="21551"/>
                </a:lnTo>
                <a:lnTo>
                  <a:pt x="101612" y="8458"/>
                </a:lnTo>
                <a:lnTo>
                  <a:pt x="95821" y="9131"/>
                </a:lnTo>
                <a:lnTo>
                  <a:pt x="93179" y="9067"/>
                </a:lnTo>
                <a:lnTo>
                  <a:pt x="90538" y="9004"/>
                </a:lnTo>
                <a:lnTo>
                  <a:pt x="88480" y="6731"/>
                </a:lnTo>
                <a:lnTo>
                  <a:pt x="90855" y="0"/>
                </a:lnTo>
                <a:lnTo>
                  <a:pt x="86194" y="317"/>
                </a:lnTo>
                <a:lnTo>
                  <a:pt x="82423" y="2857"/>
                </a:lnTo>
                <a:lnTo>
                  <a:pt x="87134" y="7543"/>
                </a:lnTo>
                <a:lnTo>
                  <a:pt x="84010" y="8407"/>
                </a:lnTo>
                <a:lnTo>
                  <a:pt x="84010" y="15519"/>
                </a:lnTo>
                <a:lnTo>
                  <a:pt x="84010" y="24206"/>
                </a:lnTo>
                <a:lnTo>
                  <a:pt x="81953" y="26123"/>
                </a:lnTo>
                <a:lnTo>
                  <a:pt x="78371" y="25336"/>
                </a:lnTo>
                <a:lnTo>
                  <a:pt x="78206" y="25298"/>
                </a:lnTo>
                <a:lnTo>
                  <a:pt x="76873" y="25006"/>
                </a:lnTo>
                <a:lnTo>
                  <a:pt x="73152" y="25298"/>
                </a:lnTo>
                <a:lnTo>
                  <a:pt x="71932" y="19469"/>
                </a:lnTo>
                <a:lnTo>
                  <a:pt x="74422" y="15074"/>
                </a:lnTo>
                <a:lnTo>
                  <a:pt x="79006" y="13347"/>
                </a:lnTo>
                <a:lnTo>
                  <a:pt x="84010" y="15519"/>
                </a:lnTo>
                <a:lnTo>
                  <a:pt x="84010" y="8407"/>
                </a:lnTo>
                <a:lnTo>
                  <a:pt x="81826" y="9004"/>
                </a:lnTo>
                <a:lnTo>
                  <a:pt x="76847" y="9067"/>
                </a:lnTo>
                <a:lnTo>
                  <a:pt x="71234" y="8534"/>
                </a:lnTo>
                <a:lnTo>
                  <a:pt x="67716" y="10096"/>
                </a:lnTo>
                <a:lnTo>
                  <a:pt x="67602" y="15519"/>
                </a:lnTo>
                <a:lnTo>
                  <a:pt x="68313" y="21551"/>
                </a:lnTo>
                <a:lnTo>
                  <a:pt x="66649" y="25298"/>
                </a:lnTo>
                <a:lnTo>
                  <a:pt x="63055" y="25336"/>
                </a:lnTo>
                <a:lnTo>
                  <a:pt x="58991" y="24866"/>
                </a:lnTo>
                <a:lnTo>
                  <a:pt x="59029" y="28549"/>
                </a:lnTo>
                <a:lnTo>
                  <a:pt x="62915" y="31280"/>
                </a:lnTo>
                <a:lnTo>
                  <a:pt x="69189" y="30734"/>
                </a:lnTo>
                <a:lnTo>
                  <a:pt x="75666" y="29933"/>
                </a:lnTo>
                <a:lnTo>
                  <a:pt x="80759" y="31800"/>
                </a:lnTo>
                <a:lnTo>
                  <a:pt x="80759" y="35064"/>
                </a:lnTo>
                <a:lnTo>
                  <a:pt x="82181" y="36499"/>
                </a:lnTo>
                <a:lnTo>
                  <a:pt x="82943" y="38315"/>
                </a:lnTo>
                <a:lnTo>
                  <a:pt x="85229" y="36410"/>
                </a:lnTo>
                <a:lnTo>
                  <a:pt x="86144" y="35877"/>
                </a:lnTo>
                <a:lnTo>
                  <a:pt x="89446" y="37223"/>
                </a:lnTo>
                <a:lnTo>
                  <a:pt x="91084" y="36690"/>
                </a:lnTo>
                <a:lnTo>
                  <a:pt x="92697" y="36131"/>
                </a:lnTo>
                <a:lnTo>
                  <a:pt x="92519" y="35877"/>
                </a:lnTo>
                <a:lnTo>
                  <a:pt x="91808" y="34899"/>
                </a:lnTo>
                <a:lnTo>
                  <a:pt x="91287" y="33248"/>
                </a:lnTo>
                <a:lnTo>
                  <a:pt x="91630" y="30734"/>
                </a:lnTo>
                <a:lnTo>
                  <a:pt x="101180" y="30708"/>
                </a:lnTo>
                <a:lnTo>
                  <a:pt x="103860" y="32537"/>
                </a:lnTo>
                <a:lnTo>
                  <a:pt x="109232" y="30683"/>
                </a:lnTo>
                <a:lnTo>
                  <a:pt x="111417" y="29933"/>
                </a:lnTo>
                <a:lnTo>
                  <a:pt x="112242" y="29641"/>
                </a:lnTo>
                <a:close/>
              </a:path>
              <a:path w="238759" h="55245">
                <a:moveTo>
                  <a:pt x="133985" y="47015"/>
                </a:moveTo>
                <a:lnTo>
                  <a:pt x="132168" y="46278"/>
                </a:lnTo>
                <a:lnTo>
                  <a:pt x="130759" y="44869"/>
                </a:lnTo>
                <a:lnTo>
                  <a:pt x="128079" y="45491"/>
                </a:lnTo>
                <a:lnTo>
                  <a:pt x="125120" y="45770"/>
                </a:lnTo>
                <a:lnTo>
                  <a:pt x="125298" y="49199"/>
                </a:lnTo>
                <a:lnTo>
                  <a:pt x="127850" y="51447"/>
                </a:lnTo>
                <a:lnTo>
                  <a:pt x="133629" y="50317"/>
                </a:lnTo>
                <a:lnTo>
                  <a:pt x="133985" y="47015"/>
                </a:lnTo>
                <a:close/>
              </a:path>
              <a:path w="238759" h="55245">
                <a:moveTo>
                  <a:pt x="174155" y="49199"/>
                </a:moveTo>
                <a:lnTo>
                  <a:pt x="171424" y="42875"/>
                </a:lnTo>
                <a:lnTo>
                  <a:pt x="162547" y="42735"/>
                </a:lnTo>
                <a:lnTo>
                  <a:pt x="160020" y="36144"/>
                </a:lnTo>
                <a:lnTo>
                  <a:pt x="159499" y="37807"/>
                </a:lnTo>
                <a:lnTo>
                  <a:pt x="157886" y="37236"/>
                </a:lnTo>
                <a:lnTo>
                  <a:pt x="158584" y="42710"/>
                </a:lnTo>
                <a:lnTo>
                  <a:pt x="162928" y="47510"/>
                </a:lnTo>
                <a:lnTo>
                  <a:pt x="168808" y="50165"/>
                </a:lnTo>
                <a:lnTo>
                  <a:pt x="174155" y="49199"/>
                </a:lnTo>
                <a:close/>
              </a:path>
              <a:path w="238759" h="55245">
                <a:moveTo>
                  <a:pt x="174637" y="20320"/>
                </a:moveTo>
                <a:lnTo>
                  <a:pt x="174307" y="16179"/>
                </a:lnTo>
                <a:lnTo>
                  <a:pt x="174167" y="14439"/>
                </a:lnTo>
                <a:lnTo>
                  <a:pt x="172529" y="8978"/>
                </a:lnTo>
                <a:lnTo>
                  <a:pt x="164236" y="16598"/>
                </a:lnTo>
                <a:lnTo>
                  <a:pt x="162864" y="12903"/>
                </a:lnTo>
                <a:lnTo>
                  <a:pt x="162229" y="11188"/>
                </a:lnTo>
                <a:lnTo>
                  <a:pt x="161086" y="6083"/>
                </a:lnTo>
                <a:lnTo>
                  <a:pt x="165481" y="2209"/>
                </a:lnTo>
                <a:lnTo>
                  <a:pt x="160020" y="1409"/>
                </a:lnTo>
                <a:lnTo>
                  <a:pt x="155613" y="2032"/>
                </a:lnTo>
                <a:lnTo>
                  <a:pt x="159854" y="11379"/>
                </a:lnTo>
                <a:lnTo>
                  <a:pt x="158432" y="11684"/>
                </a:lnTo>
                <a:lnTo>
                  <a:pt x="158432" y="20574"/>
                </a:lnTo>
                <a:lnTo>
                  <a:pt x="158432" y="26771"/>
                </a:lnTo>
                <a:lnTo>
                  <a:pt x="155727" y="29641"/>
                </a:lnTo>
                <a:lnTo>
                  <a:pt x="143776" y="29641"/>
                </a:lnTo>
                <a:lnTo>
                  <a:pt x="141871" y="23837"/>
                </a:lnTo>
                <a:lnTo>
                  <a:pt x="143535" y="19608"/>
                </a:lnTo>
                <a:lnTo>
                  <a:pt x="148310" y="17399"/>
                </a:lnTo>
                <a:lnTo>
                  <a:pt x="155727" y="17691"/>
                </a:lnTo>
                <a:lnTo>
                  <a:pt x="158432" y="20574"/>
                </a:lnTo>
                <a:lnTo>
                  <a:pt x="158432" y="11684"/>
                </a:lnTo>
                <a:lnTo>
                  <a:pt x="155727" y="12255"/>
                </a:lnTo>
                <a:lnTo>
                  <a:pt x="154025" y="12903"/>
                </a:lnTo>
                <a:lnTo>
                  <a:pt x="145681" y="12636"/>
                </a:lnTo>
                <a:lnTo>
                  <a:pt x="145021" y="12319"/>
                </a:lnTo>
                <a:lnTo>
                  <a:pt x="142659" y="11188"/>
                </a:lnTo>
                <a:lnTo>
                  <a:pt x="142163" y="7353"/>
                </a:lnTo>
                <a:lnTo>
                  <a:pt x="144449" y="711"/>
                </a:lnTo>
                <a:lnTo>
                  <a:pt x="139433" y="1409"/>
                </a:lnTo>
                <a:lnTo>
                  <a:pt x="137477" y="4191"/>
                </a:lnTo>
                <a:lnTo>
                  <a:pt x="138595" y="10007"/>
                </a:lnTo>
                <a:lnTo>
                  <a:pt x="136182" y="12255"/>
                </a:lnTo>
                <a:lnTo>
                  <a:pt x="131127" y="12319"/>
                </a:lnTo>
                <a:lnTo>
                  <a:pt x="124599" y="10845"/>
                </a:lnTo>
                <a:lnTo>
                  <a:pt x="126365" y="17691"/>
                </a:lnTo>
                <a:lnTo>
                  <a:pt x="136182" y="17691"/>
                </a:lnTo>
                <a:lnTo>
                  <a:pt x="137528" y="19862"/>
                </a:lnTo>
                <a:lnTo>
                  <a:pt x="138722" y="29083"/>
                </a:lnTo>
                <a:lnTo>
                  <a:pt x="135051" y="29641"/>
                </a:lnTo>
                <a:lnTo>
                  <a:pt x="131445" y="30734"/>
                </a:lnTo>
                <a:lnTo>
                  <a:pt x="123240" y="27266"/>
                </a:lnTo>
                <a:lnTo>
                  <a:pt x="123202" y="32016"/>
                </a:lnTo>
                <a:lnTo>
                  <a:pt x="125044" y="36055"/>
                </a:lnTo>
                <a:lnTo>
                  <a:pt x="132562" y="34696"/>
                </a:lnTo>
                <a:lnTo>
                  <a:pt x="138315" y="35077"/>
                </a:lnTo>
                <a:lnTo>
                  <a:pt x="139433" y="36144"/>
                </a:lnTo>
                <a:lnTo>
                  <a:pt x="142430" y="34696"/>
                </a:lnTo>
                <a:lnTo>
                  <a:pt x="145389" y="33274"/>
                </a:lnTo>
                <a:lnTo>
                  <a:pt x="150380" y="35077"/>
                </a:lnTo>
                <a:lnTo>
                  <a:pt x="157886" y="35077"/>
                </a:lnTo>
                <a:lnTo>
                  <a:pt x="160020" y="36144"/>
                </a:lnTo>
                <a:lnTo>
                  <a:pt x="160985" y="34556"/>
                </a:lnTo>
                <a:lnTo>
                  <a:pt x="163550" y="34582"/>
                </a:lnTo>
                <a:lnTo>
                  <a:pt x="165481" y="33985"/>
                </a:lnTo>
                <a:lnTo>
                  <a:pt x="165277" y="33274"/>
                </a:lnTo>
                <a:lnTo>
                  <a:pt x="164934" y="32016"/>
                </a:lnTo>
                <a:lnTo>
                  <a:pt x="166573" y="30734"/>
                </a:lnTo>
                <a:lnTo>
                  <a:pt x="166395" y="29641"/>
                </a:lnTo>
                <a:lnTo>
                  <a:pt x="166370" y="29464"/>
                </a:lnTo>
                <a:lnTo>
                  <a:pt x="163322" y="29641"/>
                </a:lnTo>
                <a:lnTo>
                  <a:pt x="161391" y="27584"/>
                </a:lnTo>
                <a:lnTo>
                  <a:pt x="162509" y="22479"/>
                </a:lnTo>
                <a:lnTo>
                  <a:pt x="162229" y="18783"/>
                </a:lnTo>
                <a:lnTo>
                  <a:pt x="163728" y="17399"/>
                </a:lnTo>
                <a:lnTo>
                  <a:pt x="164604" y="16598"/>
                </a:lnTo>
                <a:lnTo>
                  <a:pt x="165061" y="16179"/>
                </a:lnTo>
                <a:lnTo>
                  <a:pt x="174637" y="20320"/>
                </a:lnTo>
                <a:close/>
              </a:path>
              <a:path w="238759" h="55245">
                <a:moveTo>
                  <a:pt x="176276" y="35725"/>
                </a:moveTo>
                <a:lnTo>
                  <a:pt x="174815" y="29972"/>
                </a:lnTo>
                <a:lnTo>
                  <a:pt x="168910" y="28194"/>
                </a:lnTo>
                <a:lnTo>
                  <a:pt x="167665" y="30721"/>
                </a:lnTo>
                <a:lnTo>
                  <a:pt x="169278" y="32004"/>
                </a:lnTo>
                <a:lnTo>
                  <a:pt x="168706" y="33972"/>
                </a:lnTo>
                <a:lnTo>
                  <a:pt x="170967" y="33324"/>
                </a:lnTo>
                <a:lnTo>
                  <a:pt x="176276" y="35725"/>
                </a:lnTo>
                <a:close/>
              </a:path>
              <a:path w="238759" h="55245">
                <a:moveTo>
                  <a:pt x="193941" y="32816"/>
                </a:moveTo>
                <a:lnTo>
                  <a:pt x="193548" y="22021"/>
                </a:lnTo>
                <a:lnTo>
                  <a:pt x="192646" y="12255"/>
                </a:lnTo>
                <a:lnTo>
                  <a:pt x="191376" y="13906"/>
                </a:lnTo>
                <a:lnTo>
                  <a:pt x="189395" y="13347"/>
                </a:lnTo>
                <a:lnTo>
                  <a:pt x="187858" y="20408"/>
                </a:lnTo>
                <a:lnTo>
                  <a:pt x="188150" y="28257"/>
                </a:lnTo>
                <a:lnTo>
                  <a:pt x="188379" y="42735"/>
                </a:lnTo>
                <a:lnTo>
                  <a:pt x="186461" y="50558"/>
                </a:lnTo>
                <a:lnTo>
                  <a:pt x="190461" y="52438"/>
                </a:lnTo>
                <a:lnTo>
                  <a:pt x="193141" y="43370"/>
                </a:lnTo>
                <a:lnTo>
                  <a:pt x="193941" y="32816"/>
                </a:lnTo>
                <a:close/>
              </a:path>
              <a:path w="238759" h="55245">
                <a:moveTo>
                  <a:pt x="236067" y="43751"/>
                </a:moveTo>
                <a:lnTo>
                  <a:pt x="234086" y="44284"/>
                </a:lnTo>
                <a:lnTo>
                  <a:pt x="232791" y="42659"/>
                </a:lnTo>
                <a:lnTo>
                  <a:pt x="232651" y="47599"/>
                </a:lnTo>
                <a:lnTo>
                  <a:pt x="225526" y="45529"/>
                </a:lnTo>
                <a:lnTo>
                  <a:pt x="226301" y="51384"/>
                </a:lnTo>
                <a:lnTo>
                  <a:pt x="228130" y="54952"/>
                </a:lnTo>
                <a:lnTo>
                  <a:pt x="232968" y="52412"/>
                </a:lnTo>
                <a:lnTo>
                  <a:pt x="236067" y="51384"/>
                </a:lnTo>
                <a:lnTo>
                  <a:pt x="236067" y="43751"/>
                </a:lnTo>
                <a:close/>
              </a:path>
              <a:path w="238759" h="55245">
                <a:moveTo>
                  <a:pt x="238213" y="11849"/>
                </a:moveTo>
                <a:lnTo>
                  <a:pt x="237413" y="4127"/>
                </a:lnTo>
                <a:lnTo>
                  <a:pt x="236080" y="2476"/>
                </a:lnTo>
                <a:lnTo>
                  <a:pt x="224269" y="3162"/>
                </a:lnTo>
                <a:lnTo>
                  <a:pt x="211759" y="2743"/>
                </a:lnTo>
                <a:lnTo>
                  <a:pt x="199732" y="2476"/>
                </a:lnTo>
                <a:lnTo>
                  <a:pt x="189395" y="3568"/>
                </a:lnTo>
                <a:lnTo>
                  <a:pt x="186994" y="5842"/>
                </a:lnTo>
                <a:lnTo>
                  <a:pt x="189915" y="6667"/>
                </a:lnTo>
                <a:lnTo>
                  <a:pt x="189395" y="10096"/>
                </a:lnTo>
                <a:lnTo>
                  <a:pt x="191376" y="9563"/>
                </a:lnTo>
                <a:lnTo>
                  <a:pt x="192646" y="11188"/>
                </a:lnTo>
                <a:lnTo>
                  <a:pt x="194183" y="10883"/>
                </a:lnTo>
                <a:lnTo>
                  <a:pt x="193890" y="8788"/>
                </a:lnTo>
                <a:lnTo>
                  <a:pt x="194830" y="7912"/>
                </a:lnTo>
                <a:lnTo>
                  <a:pt x="206133" y="8496"/>
                </a:lnTo>
                <a:lnTo>
                  <a:pt x="215900" y="8229"/>
                </a:lnTo>
                <a:lnTo>
                  <a:pt x="224624" y="8343"/>
                </a:lnTo>
                <a:lnTo>
                  <a:pt x="232803" y="10096"/>
                </a:lnTo>
                <a:lnTo>
                  <a:pt x="232803" y="12255"/>
                </a:lnTo>
                <a:lnTo>
                  <a:pt x="234810" y="11722"/>
                </a:lnTo>
                <a:lnTo>
                  <a:pt x="236080" y="13347"/>
                </a:lnTo>
                <a:lnTo>
                  <a:pt x="238213" y="1184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4185062" y="8261616"/>
            <a:ext cx="115570" cy="53340"/>
          </a:xfrm>
          <a:custGeom>
            <a:avLst/>
            <a:gdLst/>
            <a:ahLst/>
            <a:cxnLst/>
            <a:rect l="l" t="t" r="r" b="b"/>
            <a:pathLst>
              <a:path w="115569" h="53340">
                <a:moveTo>
                  <a:pt x="9779" y="49949"/>
                </a:moveTo>
                <a:lnTo>
                  <a:pt x="8166" y="48679"/>
                </a:lnTo>
                <a:lnTo>
                  <a:pt x="8686" y="46710"/>
                </a:lnTo>
                <a:lnTo>
                  <a:pt x="6159" y="46342"/>
                </a:lnTo>
                <a:lnTo>
                  <a:pt x="4622" y="44983"/>
                </a:lnTo>
                <a:lnTo>
                  <a:pt x="1066" y="45605"/>
                </a:lnTo>
                <a:lnTo>
                  <a:pt x="1143" y="47117"/>
                </a:lnTo>
                <a:lnTo>
                  <a:pt x="596" y="47993"/>
                </a:lnTo>
                <a:lnTo>
                  <a:pt x="0" y="48895"/>
                </a:lnTo>
                <a:lnTo>
                  <a:pt x="381" y="51485"/>
                </a:lnTo>
                <a:lnTo>
                  <a:pt x="8166" y="52184"/>
                </a:lnTo>
                <a:lnTo>
                  <a:pt x="9779" y="49949"/>
                </a:lnTo>
                <a:close/>
              </a:path>
              <a:path w="115569" h="53340">
                <a:moveTo>
                  <a:pt x="15214" y="33655"/>
                </a:moveTo>
                <a:lnTo>
                  <a:pt x="13601" y="32410"/>
                </a:lnTo>
                <a:lnTo>
                  <a:pt x="14122" y="30403"/>
                </a:lnTo>
                <a:lnTo>
                  <a:pt x="10820" y="30378"/>
                </a:lnTo>
                <a:lnTo>
                  <a:pt x="6985" y="29781"/>
                </a:lnTo>
                <a:lnTo>
                  <a:pt x="7620" y="33655"/>
                </a:lnTo>
                <a:lnTo>
                  <a:pt x="8521" y="34696"/>
                </a:lnTo>
                <a:lnTo>
                  <a:pt x="14541" y="35979"/>
                </a:lnTo>
                <a:lnTo>
                  <a:pt x="15214" y="33655"/>
                </a:lnTo>
                <a:close/>
              </a:path>
              <a:path w="115569" h="53340">
                <a:moveTo>
                  <a:pt x="52133" y="22809"/>
                </a:moveTo>
                <a:lnTo>
                  <a:pt x="46913" y="19710"/>
                </a:lnTo>
                <a:lnTo>
                  <a:pt x="41516" y="16802"/>
                </a:lnTo>
                <a:lnTo>
                  <a:pt x="35877" y="14135"/>
                </a:lnTo>
                <a:lnTo>
                  <a:pt x="34544" y="15608"/>
                </a:lnTo>
                <a:lnTo>
                  <a:pt x="32588" y="15201"/>
                </a:lnTo>
                <a:lnTo>
                  <a:pt x="32854" y="16052"/>
                </a:lnTo>
                <a:lnTo>
                  <a:pt x="32626" y="17360"/>
                </a:lnTo>
                <a:lnTo>
                  <a:pt x="33667" y="17386"/>
                </a:lnTo>
                <a:lnTo>
                  <a:pt x="31889" y="21717"/>
                </a:lnTo>
                <a:lnTo>
                  <a:pt x="22606" y="18618"/>
                </a:lnTo>
                <a:lnTo>
                  <a:pt x="17373" y="19545"/>
                </a:lnTo>
                <a:lnTo>
                  <a:pt x="17030" y="16294"/>
                </a:lnTo>
                <a:lnTo>
                  <a:pt x="21399" y="9359"/>
                </a:lnTo>
                <a:lnTo>
                  <a:pt x="27203" y="8699"/>
                </a:lnTo>
                <a:lnTo>
                  <a:pt x="28486" y="7226"/>
                </a:lnTo>
                <a:lnTo>
                  <a:pt x="30429" y="7607"/>
                </a:lnTo>
                <a:lnTo>
                  <a:pt x="29476" y="3822"/>
                </a:lnTo>
                <a:lnTo>
                  <a:pt x="27393" y="1231"/>
                </a:lnTo>
                <a:lnTo>
                  <a:pt x="23901" y="0"/>
                </a:lnTo>
                <a:lnTo>
                  <a:pt x="19088" y="6045"/>
                </a:lnTo>
                <a:lnTo>
                  <a:pt x="15290" y="13106"/>
                </a:lnTo>
                <a:lnTo>
                  <a:pt x="8699" y="17386"/>
                </a:lnTo>
                <a:lnTo>
                  <a:pt x="5969" y="20078"/>
                </a:lnTo>
                <a:lnTo>
                  <a:pt x="114" y="19621"/>
                </a:lnTo>
                <a:lnTo>
                  <a:pt x="12" y="24968"/>
                </a:lnTo>
                <a:lnTo>
                  <a:pt x="4953" y="24765"/>
                </a:lnTo>
                <a:lnTo>
                  <a:pt x="10934" y="23660"/>
                </a:lnTo>
                <a:lnTo>
                  <a:pt x="17145" y="23469"/>
                </a:lnTo>
                <a:lnTo>
                  <a:pt x="22809" y="26060"/>
                </a:lnTo>
                <a:lnTo>
                  <a:pt x="23698" y="29133"/>
                </a:lnTo>
                <a:lnTo>
                  <a:pt x="21272" y="28867"/>
                </a:lnTo>
                <a:lnTo>
                  <a:pt x="21742" y="31496"/>
                </a:lnTo>
                <a:lnTo>
                  <a:pt x="22288" y="33121"/>
                </a:lnTo>
                <a:lnTo>
                  <a:pt x="21742" y="34747"/>
                </a:lnTo>
                <a:lnTo>
                  <a:pt x="23533" y="35941"/>
                </a:lnTo>
                <a:lnTo>
                  <a:pt x="23533" y="44437"/>
                </a:lnTo>
                <a:lnTo>
                  <a:pt x="21742" y="45605"/>
                </a:lnTo>
                <a:lnTo>
                  <a:pt x="20281" y="45974"/>
                </a:lnTo>
                <a:lnTo>
                  <a:pt x="19659" y="47180"/>
                </a:lnTo>
                <a:lnTo>
                  <a:pt x="17373" y="46710"/>
                </a:lnTo>
                <a:lnTo>
                  <a:pt x="18275" y="41275"/>
                </a:lnTo>
                <a:lnTo>
                  <a:pt x="18097" y="37579"/>
                </a:lnTo>
                <a:lnTo>
                  <a:pt x="11950" y="36931"/>
                </a:lnTo>
                <a:lnTo>
                  <a:pt x="8318" y="40322"/>
                </a:lnTo>
                <a:lnTo>
                  <a:pt x="15189" y="43700"/>
                </a:lnTo>
                <a:lnTo>
                  <a:pt x="11950" y="46710"/>
                </a:lnTo>
                <a:lnTo>
                  <a:pt x="10883" y="46710"/>
                </a:lnTo>
                <a:lnTo>
                  <a:pt x="11430" y="48336"/>
                </a:lnTo>
                <a:lnTo>
                  <a:pt x="10883" y="49949"/>
                </a:lnTo>
                <a:lnTo>
                  <a:pt x="15443" y="51904"/>
                </a:lnTo>
                <a:lnTo>
                  <a:pt x="23583" y="51054"/>
                </a:lnTo>
                <a:lnTo>
                  <a:pt x="37172" y="51054"/>
                </a:lnTo>
                <a:lnTo>
                  <a:pt x="47612" y="52768"/>
                </a:lnTo>
                <a:lnTo>
                  <a:pt x="49999" y="48895"/>
                </a:lnTo>
                <a:lnTo>
                  <a:pt x="49276" y="42392"/>
                </a:lnTo>
                <a:lnTo>
                  <a:pt x="40119" y="50304"/>
                </a:lnTo>
                <a:lnTo>
                  <a:pt x="38011" y="44513"/>
                </a:lnTo>
                <a:lnTo>
                  <a:pt x="38011" y="43421"/>
                </a:lnTo>
                <a:lnTo>
                  <a:pt x="36055" y="43992"/>
                </a:lnTo>
                <a:lnTo>
                  <a:pt x="34759" y="42367"/>
                </a:lnTo>
                <a:lnTo>
                  <a:pt x="31711" y="42545"/>
                </a:lnTo>
                <a:lnTo>
                  <a:pt x="33426" y="47536"/>
                </a:lnTo>
                <a:lnTo>
                  <a:pt x="29337" y="46710"/>
                </a:lnTo>
                <a:lnTo>
                  <a:pt x="27419" y="44640"/>
                </a:lnTo>
                <a:lnTo>
                  <a:pt x="28536" y="39535"/>
                </a:lnTo>
                <a:lnTo>
                  <a:pt x="28244" y="35839"/>
                </a:lnTo>
                <a:lnTo>
                  <a:pt x="29337" y="35839"/>
                </a:lnTo>
                <a:lnTo>
                  <a:pt x="29552" y="34950"/>
                </a:lnTo>
                <a:lnTo>
                  <a:pt x="30429" y="34747"/>
                </a:lnTo>
                <a:lnTo>
                  <a:pt x="29908" y="33121"/>
                </a:lnTo>
                <a:lnTo>
                  <a:pt x="30429" y="31496"/>
                </a:lnTo>
                <a:lnTo>
                  <a:pt x="28613" y="30441"/>
                </a:lnTo>
                <a:lnTo>
                  <a:pt x="27622" y="28498"/>
                </a:lnTo>
                <a:lnTo>
                  <a:pt x="28244" y="24968"/>
                </a:lnTo>
                <a:lnTo>
                  <a:pt x="35306" y="23190"/>
                </a:lnTo>
                <a:lnTo>
                  <a:pt x="47637" y="25285"/>
                </a:lnTo>
                <a:lnTo>
                  <a:pt x="52133" y="22809"/>
                </a:lnTo>
                <a:close/>
              </a:path>
              <a:path w="115569" h="53340">
                <a:moveTo>
                  <a:pt x="84124" y="14719"/>
                </a:moveTo>
                <a:lnTo>
                  <a:pt x="83654" y="9766"/>
                </a:lnTo>
                <a:lnTo>
                  <a:pt x="82232" y="8369"/>
                </a:lnTo>
                <a:lnTo>
                  <a:pt x="81470" y="6515"/>
                </a:lnTo>
                <a:lnTo>
                  <a:pt x="76860" y="13512"/>
                </a:lnTo>
                <a:lnTo>
                  <a:pt x="66294" y="14516"/>
                </a:lnTo>
                <a:lnTo>
                  <a:pt x="63017" y="22809"/>
                </a:lnTo>
                <a:lnTo>
                  <a:pt x="67830" y="24498"/>
                </a:lnTo>
                <a:lnTo>
                  <a:pt x="71221" y="20434"/>
                </a:lnTo>
                <a:lnTo>
                  <a:pt x="78219" y="22809"/>
                </a:lnTo>
                <a:lnTo>
                  <a:pt x="77673" y="20802"/>
                </a:lnTo>
                <a:lnTo>
                  <a:pt x="79286" y="19532"/>
                </a:lnTo>
                <a:lnTo>
                  <a:pt x="75272" y="14465"/>
                </a:lnTo>
                <a:lnTo>
                  <a:pt x="84124" y="14719"/>
                </a:lnTo>
                <a:close/>
              </a:path>
              <a:path w="115569" h="53340">
                <a:moveTo>
                  <a:pt x="115125" y="22821"/>
                </a:moveTo>
                <a:lnTo>
                  <a:pt x="112471" y="16764"/>
                </a:lnTo>
                <a:lnTo>
                  <a:pt x="103962" y="16611"/>
                </a:lnTo>
                <a:lnTo>
                  <a:pt x="98831" y="13042"/>
                </a:lnTo>
                <a:lnTo>
                  <a:pt x="97447" y="14465"/>
                </a:lnTo>
                <a:lnTo>
                  <a:pt x="95580" y="15201"/>
                </a:lnTo>
                <a:lnTo>
                  <a:pt x="95808" y="16446"/>
                </a:lnTo>
                <a:lnTo>
                  <a:pt x="97764" y="17386"/>
                </a:lnTo>
                <a:lnTo>
                  <a:pt x="96697" y="19608"/>
                </a:lnTo>
                <a:lnTo>
                  <a:pt x="93573" y="19710"/>
                </a:lnTo>
                <a:lnTo>
                  <a:pt x="90144" y="19545"/>
                </a:lnTo>
                <a:lnTo>
                  <a:pt x="90690" y="21551"/>
                </a:lnTo>
                <a:lnTo>
                  <a:pt x="89077" y="22821"/>
                </a:lnTo>
                <a:lnTo>
                  <a:pt x="93281" y="25895"/>
                </a:lnTo>
                <a:lnTo>
                  <a:pt x="100469" y="22669"/>
                </a:lnTo>
                <a:lnTo>
                  <a:pt x="104267" y="21729"/>
                </a:lnTo>
                <a:lnTo>
                  <a:pt x="107607" y="23355"/>
                </a:lnTo>
                <a:lnTo>
                  <a:pt x="112801" y="26250"/>
                </a:lnTo>
                <a:lnTo>
                  <a:pt x="115125" y="22821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4069975" y="8271167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3030" y="14363"/>
                </a:moveTo>
                <a:lnTo>
                  <a:pt x="11391" y="13093"/>
                </a:lnTo>
                <a:lnTo>
                  <a:pt x="11938" y="11087"/>
                </a:lnTo>
                <a:lnTo>
                  <a:pt x="5029" y="10325"/>
                </a:lnTo>
                <a:lnTo>
                  <a:pt x="2159" y="15582"/>
                </a:lnTo>
                <a:lnTo>
                  <a:pt x="2006" y="23469"/>
                </a:lnTo>
                <a:lnTo>
                  <a:pt x="3251" y="30632"/>
                </a:lnTo>
                <a:lnTo>
                  <a:pt x="6032" y="30518"/>
                </a:lnTo>
                <a:lnTo>
                  <a:pt x="7048" y="28663"/>
                </a:lnTo>
                <a:lnTo>
                  <a:pt x="8686" y="27381"/>
                </a:lnTo>
                <a:lnTo>
                  <a:pt x="8140" y="25768"/>
                </a:lnTo>
                <a:lnTo>
                  <a:pt x="8686" y="24104"/>
                </a:lnTo>
                <a:lnTo>
                  <a:pt x="7594" y="24142"/>
                </a:lnTo>
                <a:lnTo>
                  <a:pt x="7366" y="23253"/>
                </a:lnTo>
                <a:lnTo>
                  <a:pt x="6502" y="23037"/>
                </a:lnTo>
                <a:lnTo>
                  <a:pt x="6502" y="16522"/>
                </a:lnTo>
                <a:lnTo>
                  <a:pt x="7277" y="14363"/>
                </a:lnTo>
                <a:lnTo>
                  <a:pt x="12585" y="16789"/>
                </a:lnTo>
                <a:lnTo>
                  <a:pt x="13030" y="14363"/>
                </a:lnTo>
                <a:close/>
              </a:path>
              <a:path w="29844" h="33654">
                <a:moveTo>
                  <a:pt x="27457" y="26644"/>
                </a:moveTo>
                <a:lnTo>
                  <a:pt x="25323" y="17995"/>
                </a:lnTo>
                <a:lnTo>
                  <a:pt x="26047" y="12179"/>
                </a:lnTo>
                <a:lnTo>
                  <a:pt x="24650" y="10680"/>
                </a:lnTo>
                <a:lnTo>
                  <a:pt x="21310" y="11125"/>
                </a:lnTo>
                <a:lnTo>
                  <a:pt x="18453" y="11087"/>
                </a:lnTo>
                <a:lnTo>
                  <a:pt x="18973" y="13093"/>
                </a:lnTo>
                <a:lnTo>
                  <a:pt x="17360" y="14363"/>
                </a:lnTo>
                <a:lnTo>
                  <a:pt x="17538" y="15595"/>
                </a:lnTo>
                <a:lnTo>
                  <a:pt x="20612" y="15430"/>
                </a:lnTo>
                <a:lnTo>
                  <a:pt x="19964" y="18034"/>
                </a:lnTo>
                <a:lnTo>
                  <a:pt x="21971" y="23317"/>
                </a:lnTo>
                <a:lnTo>
                  <a:pt x="19545" y="24104"/>
                </a:lnTo>
                <a:lnTo>
                  <a:pt x="20066" y="26111"/>
                </a:lnTo>
                <a:lnTo>
                  <a:pt x="18453" y="27381"/>
                </a:lnTo>
                <a:lnTo>
                  <a:pt x="20358" y="28867"/>
                </a:lnTo>
                <a:lnTo>
                  <a:pt x="22402" y="33083"/>
                </a:lnTo>
                <a:lnTo>
                  <a:pt x="24980" y="30632"/>
                </a:lnTo>
                <a:lnTo>
                  <a:pt x="27457" y="26644"/>
                </a:lnTo>
                <a:close/>
              </a:path>
              <a:path w="29844" h="33654">
                <a:moveTo>
                  <a:pt x="29298" y="2400"/>
                </a:moveTo>
                <a:lnTo>
                  <a:pt x="23863" y="254"/>
                </a:lnTo>
                <a:lnTo>
                  <a:pt x="16510" y="0"/>
                </a:lnTo>
                <a:lnTo>
                  <a:pt x="8496" y="393"/>
                </a:lnTo>
                <a:lnTo>
                  <a:pt x="1066" y="215"/>
                </a:lnTo>
                <a:lnTo>
                  <a:pt x="1143" y="2133"/>
                </a:lnTo>
                <a:lnTo>
                  <a:pt x="812" y="3619"/>
                </a:lnTo>
                <a:lnTo>
                  <a:pt x="0" y="4584"/>
                </a:lnTo>
                <a:lnTo>
                  <a:pt x="7988" y="4483"/>
                </a:lnTo>
                <a:lnTo>
                  <a:pt x="16522" y="5588"/>
                </a:lnTo>
                <a:lnTo>
                  <a:pt x="24130" y="5638"/>
                </a:lnTo>
                <a:lnTo>
                  <a:pt x="29298" y="240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250187" y="8289849"/>
            <a:ext cx="47625" cy="24765"/>
          </a:xfrm>
          <a:custGeom>
            <a:avLst/>
            <a:gdLst/>
            <a:ahLst/>
            <a:cxnLst/>
            <a:rect l="l" t="t" r="r" b="b"/>
            <a:pathLst>
              <a:path w="47625" h="24765">
                <a:moveTo>
                  <a:pt x="8750" y="4356"/>
                </a:moveTo>
                <a:lnTo>
                  <a:pt x="7112" y="3086"/>
                </a:lnTo>
                <a:lnTo>
                  <a:pt x="7658" y="1079"/>
                </a:lnTo>
                <a:lnTo>
                  <a:pt x="4762" y="1117"/>
                </a:lnTo>
                <a:lnTo>
                  <a:pt x="1460" y="698"/>
                </a:lnTo>
                <a:lnTo>
                  <a:pt x="25" y="2171"/>
                </a:lnTo>
                <a:lnTo>
                  <a:pt x="0" y="3683"/>
                </a:lnTo>
                <a:lnTo>
                  <a:pt x="558" y="4572"/>
                </a:lnTo>
                <a:lnTo>
                  <a:pt x="1130" y="5422"/>
                </a:lnTo>
                <a:lnTo>
                  <a:pt x="3390" y="4800"/>
                </a:lnTo>
                <a:lnTo>
                  <a:pt x="8280" y="6781"/>
                </a:lnTo>
                <a:lnTo>
                  <a:pt x="8750" y="4356"/>
                </a:lnTo>
                <a:close/>
              </a:path>
              <a:path w="47625" h="24765">
                <a:moveTo>
                  <a:pt x="43332" y="17322"/>
                </a:moveTo>
                <a:lnTo>
                  <a:pt x="37185" y="10147"/>
                </a:lnTo>
                <a:lnTo>
                  <a:pt x="31546" y="7607"/>
                </a:lnTo>
                <a:lnTo>
                  <a:pt x="28321" y="9499"/>
                </a:lnTo>
                <a:lnTo>
                  <a:pt x="33108" y="14312"/>
                </a:lnTo>
                <a:lnTo>
                  <a:pt x="30454" y="15189"/>
                </a:lnTo>
                <a:lnTo>
                  <a:pt x="28028" y="16586"/>
                </a:lnTo>
                <a:lnTo>
                  <a:pt x="18224" y="17818"/>
                </a:lnTo>
                <a:lnTo>
                  <a:pt x="17437" y="14135"/>
                </a:lnTo>
                <a:lnTo>
                  <a:pt x="19342" y="11353"/>
                </a:lnTo>
                <a:lnTo>
                  <a:pt x="20485" y="7785"/>
                </a:lnTo>
                <a:lnTo>
                  <a:pt x="22872" y="5422"/>
                </a:lnTo>
                <a:lnTo>
                  <a:pt x="21234" y="4178"/>
                </a:lnTo>
                <a:lnTo>
                  <a:pt x="21780" y="2171"/>
                </a:lnTo>
                <a:lnTo>
                  <a:pt x="21653" y="114"/>
                </a:lnTo>
                <a:lnTo>
                  <a:pt x="18135" y="3441"/>
                </a:lnTo>
                <a:lnTo>
                  <a:pt x="15278" y="2171"/>
                </a:lnTo>
                <a:lnTo>
                  <a:pt x="15798" y="4178"/>
                </a:lnTo>
                <a:lnTo>
                  <a:pt x="14160" y="5422"/>
                </a:lnTo>
                <a:lnTo>
                  <a:pt x="16738" y="9080"/>
                </a:lnTo>
                <a:lnTo>
                  <a:pt x="11760" y="12661"/>
                </a:lnTo>
                <a:lnTo>
                  <a:pt x="10909" y="16281"/>
                </a:lnTo>
                <a:lnTo>
                  <a:pt x="9105" y="17729"/>
                </a:lnTo>
                <a:lnTo>
                  <a:pt x="3987" y="15900"/>
                </a:lnTo>
                <a:lnTo>
                  <a:pt x="4419" y="19570"/>
                </a:lnTo>
                <a:lnTo>
                  <a:pt x="4419" y="22821"/>
                </a:lnTo>
                <a:lnTo>
                  <a:pt x="12065" y="22707"/>
                </a:lnTo>
                <a:lnTo>
                  <a:pt x="28041" y="19748"/>
                </a:lnTo>
                <a:lnTo>
                  <a:pt x="34823" y="19570"/>
                </a:lnTo>
                <a:lnTo>
                  <a:pt x="38836" y="20193"/>
                </a:lnTo>
                <a:lnTo>
                  <a:pt x="38773" y="24638"/>
                </a:lnTo>
                <a:lnTo>
                  <a:pt x="42418" y="22821"/>
                </a:lnTo>
                <a:lnTo>
                  <a:pt x="43332" y="17322"/>
                </a:lnTo>
                <a:close/>
              </a:path>
              <a:path w="47625" h="24765">
                <a:moveTo>
                  <a:pt x="47155" y="7658"/>
                </a:moveTo>
                <a:lnTo>
                  <a:pt x="46761" y="3251"/>
                </a:lnTo>
                <a:lnTo>
                  <a:pt x="46685" y="0"/>
                </a:lnTo>
                <a:lnTo>
                  <a:pt x="37426" y="368"/>
                </a:lnTo>
                <a:lnTo>
                  <a:pt x="35890" y="2159"/>
                </a:lnTo>
                <a:lnTo>
                  <a:pt x="37528" y="3441"/>
                </a:lnTo>
                <a:lnTo>
                  <a:pt x="36982" y="5410"/>
                </a:lnTo>
                <a:lnTo>
                  <a:pt x="39954" y="4445"/>
                </a:lnTo>
                <a:lnTo>
                  <a:pt x="47155" y="765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4119161" y="8258721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19" h="56515">
                <a:moveTo>
                  <a:pt x="12700" y="6159"/>
                </a:moveTo>
                <a:lnTo>
                  <a:pt x="11341" y="4864"/>
                </a:lnTo>
                <a:lnTo>
                  <a:pt x="0" y="2832"/>
                </a:lnTo>
                <a:lnTo>
                  <a:pt x="1828" y="8318"/>
                </a:lnTo>
                <a:lnTo>
                  <a:pt x="2971" y="10807"/>
                </a:lnTo>
                <a:lnTo>
                  <a:pt x="8686" y="8737"/>
                </a:lnTo>
                <a:lnTo>
                  <a:pt x="11607" y="9410"/>
                </a:lnTo>
                <a:lnTo>
                  <a:pt x="11087" y="7442"/>
                </a:lnTo>
                <a:lnTo>
                  <a:pt x="12700" y="6159"/>
                </a:lnTo>
                <a:close/>
              </a:path>
              <a:path w="58419" h="56515">
                <a:moveTo>
                  <a:pt x="21374" y="49606"/>
                </a:moveTo>
                <a:lnTo>
                  <a:pt x="19964" y="48183"/>
                </a:lnTo>
                <a:lnTo>
                  <a:pt x="19189" y="46329"/>
                </a:lnTo>
                <a:lnTo>
                  <a:pt x="16192" y="49491"/>
                </a:lnTo>
                <a:lnTo>
                  <a:pt x="9626" y="49072"/>
                </a:lnTo>
                <a:lnTo>
                  <a:pt x="8356" y="53949"/>
                </a:lnTo>
                <a:lnTo>
                  <a:pt x="12522" y="56197"/>
                </a:lnTo>
                <a:lnTo>
                  <a:pt x="19964" y="53594"/>
                </a:lnTo>
                <a:lnTo>
                  <a:pt x="21374" y="49606"/>
                </a:lnTo>
                <a:close/>
              </a:path>
              <a:path w="58419" h="56515">
                <a:moveTo>
                  <a:pt x="57150" y="27952"/>
                </a:moveTo>
                <a:lnTo>
                  <a:pt x="46367" y="33274"/>
                </a:lnTo>
                <a:lnTo>
                  <a:pt x="45872" y="32537"/>
                </a:lnTo>
                <a:lnTo>
                  <a:pt x="44183" y="30048"/>
                </a:lnTo>
                <a:lnTo>
                  <a:pt x="46659" y="27457"/>
                </a:lnTo>
                <a:lnTo>
                  <a:pt x="48006" y="26047"/>
                </a:lnTo>
                <a:lnTo>
                  <a:pt x="47840" y="20167"/>
                </a:lnTo>
                <a:lnTo>
                  <a:pt x="47739" y="17030"/>
                </a:lnTo>
                <a:lnTo>
                  <a:pt x="47701" y="15684"/>
                </a:lnTo>
                <a:lnTo>
                  <a:pt x="47637" y="13525"/>
                </a:lnTo>
                <a:lnTo>
                  <a:pt x="47625" y="12661"/>
                </a:lnTo>
                <a:lnTo>
                  <a:pt x="47599" y="11899"/>
                </a:lnTo>
                <a:lnTo>
                  <a:pt x="42024" y="10502"/>
                </a:lnTo>
                <a:lnTo>
                  <a:pt x="43116" y="10502"/>
                </a:lnTo>
                <a:lnTo>
                  <a:pt x="43154" y="10274"/>
                </a:lnTo>
                <a:lnTo>
                  <a:pt x="43281" y="9626"/>
                </a:lnTo>
                <a:lnTo>
                  <a:pt x="44183" y="9410"/>
                </a:lnTo>
                <a:lnTo>
                  <a:pt x="43116" y="6172"/>
                </a:lnTo>
                <a:lnTo>
                  <a:pt x="41554" y="0"/>
                </a:lnTo>
                <a:lnTo>
                  <a:pt x="35445" y="1866"/>
                </a:lnTo>
                <a:lnTo>
                  <a:pt x="33312" y="6172"/>
                </a:lnTo>
                <a:lnTo>
                  <a:pt x="33883" y="8153"/>
                </a:lnTo>
                <a:lnTo>
                  <a:pt x="32245" y="9410"/>
                </a:lnTo>
                <a:lnTo>
                  <a:pt x="32372" y="11125"/>
                </a:lnTo>
                <a:lnTo>
                  <a:pt x="35026" y="10274"/>
                </a:lnTo>
                <a:lnTo>
                  <a:pt x="34429" y="12661"/>
                </a:lnTo>
                <a:lnTo>
                  <a:pt x="30708" y="12407"/>
                </a:lnTo>
                <a:lnTo>
                  <a:pt x="25628" y="13525"/>
                </a:lnTo>
                <a:lnTo>
                  <a:pt x="24638" y="12598"/>
                </a:lnTo>
                <a:lnTo>
                  <a:pt x="24638" y="17030"/>
                </a:lnTo>
                <a:lnTo>
                  <a:pt x="24638" y="20167"/>
                </a:lnTo>
                <a:lnTo>
                  <a:pt x="22479" y="19977"/>
                </a:lnTo>
                <a:lnTo>
                  <a:pt x="22479" y="36550"/>
                </a:lnTo>
                <a:lnTo>
                  <a:pt x="22009" y="37922"/>
                </a:lnTo>
                <a:lnTo>
                  <a:pt x="21082" y="38798"/>
                </a:lnTo>
                <a:lnTo>
                  <a:pt x="19202" y="38735"/>
                </a:lnTo>
                <a:lnTo>
                  <a:pt x="19672" y="37414"/>
                </a:lnTo>
                <a:lnTo>
                  <a:pt x="20612" y="36525"/>
                </a:lnTo>
                <a:lnTo>
                  <a:pt x="22479" y="36550"/>
                </a:lnTo>
                <a:lnTo>
                  <a:pt x="22479" y="19977"/>
                </a:lnTo>
                <a:lnTo>
                  <a:pt x="18478" y="19608"/>
                </a:lnTo>
                <a:lnTo>
                  <a:pt x="17043" y="18097"/>
                </a:lnTo>
                <a:lnTo>
                  <a:pt x="17513" y="15684"/>
                </a:lnTo>
                <a:lnTo>
                  <a:pt x="22402" y="17653"/>
                </a:lnTo>
                <a:lnTo>
                  <a:pt x="24638" y="17030"/>
                </a:lnTo>
                <a:lnTo>
                  <a:pt x="24638" y="12598"/>
                </a:lnTo>
                <a:lnTo>
                  <a:pt x="23571" y="11595"/>
                </a:lnTo>
                <a:lnTo>
                  <a:pt x="22796" y="8648"/>
                </a:lnTo>
                <a:lnTo>
                  <a:pt x="28676" y="12369"/>
                </a:lnTo>
                <a:lnTo>
                  <a:pt x="27914" y="9410"/>
                </a:lnTo>
                <a:lnTo>
                  <a:pt x="26936" y="8648"/>
                </a:lnTo>
                <a:lnTo>
                  <a:pt x="26301" y="8153"/>
                </a:lnTo>
                <a:lnTo>
                  <a:pt x="26822" y="6172"/>
                </a:lnTo>
                <a:lnTo>
                  <a:pt x="23075" y="5588"/>
                </a:lnTo>
                <a:lnTo>
                  <a:pt x="22745" y="1562"/>
                </a:lnTo>
                <a:lnTo>
                  <a:pt x="19202" y="736"/>
                </a:lnTo>
                <a:lnTo>
                  <a:pt x="18135" y="2895"/>
                </a:lnTo>
                <a:lnTo>
                  <a:pt x="16471" y="4546"/>
                </a:lnTo>
                <a:lnTo>
                  <a:pt x="14884" y="6172"/>
                </a:lnTo>
                <a:lnTo>
                  <a:pt x="16471" y="7442"/>
                </a:lnTo>
                <a:lnTo>
                  <a:pt x="15951" y="9410"/>
                </a:lnTo>
                <a:lnTo>
                  <a:pt x="17195" y="9652"/>
                </a:lnTo>
                <a:lnTo>
                  <a:pt x="18135" y="11595"/>
                </a:lnTo>
                <a:lnTo>
                  <a:pt x="15659" y="12369"/>
                </a:lnTo>
                <a:lnTo>
                  <a:pt x="12585" y="12534"/>
                </a:lnTo>
                <a:lnTo>
                  <a:pt x="10515" y="13754"/>
                </a:lnTo>
                <a:lnTo>
                  <a:pt x="10553" y="27990"/>
                </a:lnTo>
                <a:lnTo>
                  <a:pt x="11468" y="30238"/>
                </a:lnTo>
                <a:lnTo>
                  <a:pt x="17462" y="27457"/>
                </a:lnTo>
                <a:lnTo>
                  <a:pt x="18135" y="30048"/>
                </a:lnTo>
                <a:lnTo>
                  <a:pt x="16370" y="32537"/>
                </a:lnTo>
                <a:lnTo>
                  <a:pt x="2781" y="27990"/>
                </a:lnTo>
                <a:lnTo>
                  <a:pt x="1841" y="34391"/>
                </a:lnTo>
                <a:lnTo>
                  <a:pt x="3035" y="37211"/>
                </a:lnTo>
                <a:lnTo>
                  <a:pt x="8864" y="35344"/>
                </a:lnTo>
                <a:lnTo>
                  <a:pt x="10515" y="37642"/>
                </a:lnTo>
                <a:lnTo>
                  <a:pt x="8458" y="40309"/>
                </a:lnTo>
                <a:lnTo>
                  <a:pt x="3073" y="39624"/>
                </a:lnTo>
                <a:lnTo>
                  <a:pt x="1841" y="43078"/>
                </a:lnTo>
                <a:lnTo>
                  <a:pt x="4927" y="45593"/>
                </a:lnTo>
                <a:lnTo>
                  <a:pt x="10083" y="44170"/>
                </a:lnTo>
                <a:lnTo>
                  <a:pt x="15595" y="42773"/>
                </a:lnTo>
                <a:lnTo>
                  <a:pt x="20320" y="45275"/>
                </a:lnTo>
                <a:lnTo>
                  <a:pt x="21704" y="46685"/>
                </a:lnTo>
                <a:lnTo>
                  <a:pt x="22479" y="48514"/>
                </a:lnTo>
                <a:lnTo>
                  <a:pt x="24980" y="45618"/>
                </a:lnTo>
                <a:lnTo>
                  <a:pt x="28778" y="43967"/>
                </a:lnTo>
                <a:lnTo>
                  <a:pt x="33312" y="43078"/>
                </a:lnTo>
                <a:lnTo>
                  <a:pt x="33210" y="42773"/>
                </a:lnTo>
                <a:lnTo>
                  <a:pt x="32791" y="41452"/>
                </a:lnTo>
                <a:lnTo>
                  <a:pt x="33121" y="40424"/>
                </a:lnTo>
                <a:lnTo>
                  <a:pt x="33312" y="39827"/>
                </a:lnTo>
                <a:lnTo>
                  <a:pt x="33782" y="37236"/>
                </a:lnTo>
                <a:lnTo>
                  <a:pt x="28384" y="40424"/>
                </a:lnTo>
                <a:lnTo>
                  <a:pt x="29083" y="38798"/>
                </a:lnTo>
                <a:lnTo>
                  <a:pt x="30060" y="36550"/>
                </a:lnTo>
                <a:lnTo>
                  <a:pt x="32245" y="36550"/>
                </a:lnTo>
                <a:lnTo>
                  <a:pt x="34429" y="36588"/>
                </a:lnTo>
                <a:lnTo>
                  <a:pt x="36588" y="36550"/>
                </a:lnTo>
                <a:lnTo>
                  <a:pt x="36664" y="38455"/>
                </a:lnTo>
                <a:lnTo>
                  <a:pt x="35750" y="39357"/>
                </a:lnTo>
                <a:lnTo>
                  <a:pt x="34429" y="39827"/>
                </a:lnTo>
                <a:lnTo>
                  <a:pt x="35496" y="43078"/>
                </a:lnTo>
                <a:lnTo>
                  <a:pt x="35547" y="44462"/>
                </a:lnTo>
                <a:lnTo>
                  <a:pt x="36918" y="44589"/>
                </a:lnTo>
                <a:lnTo>
                  <a:pt x="36728" y="45593"/>
                </a:lnTo>
                <a:lnTo>
                  <a:pt x="36652" y="46685"/>
                </a:lnTo>
                <a:lnTo>
                  <a:pt x="37477" y="51587"/>
                </a:lnTo>
                <a:lnTo>
                  <a:pt x="30048" y="48463"/>
                </a:lnTo>
                <a:lnTo>
                  <a:pt x="30162" y="52895"/>
                </a:lnTo>
                <a:lnTo>
                  <a:pt x="34556" y="55105"/>
                </a:lnTo>
                <a:lnTo>
                  <a:pt x="38341" y="52895"/>
                </a:lnTo>
                <a:lnTo>
                  <a:pt x="39204" y="51587"/>
                </a:lnTo>
                <a:lnTo>
                  <a:pt x="41262" y="48463"/>
                </a:lnTo>
                <a:lnTo>
                  <a:pt x="43116" y="44170"/>
                </a:lnTo>
                <a:lnTo>
                  <a:pt x="47002" y="43815"/>
                </a:lnTo>
                <a:lnTo>
                  <a:pt x="53213" y="49936"/>
                </a:lnTo>
                <a:lnTo>
                  <a:pt x="53886" y="43815"/>
                </a:lnTo>
                <a:lnTo>
                  <a:pt x="53975" y="43078"/>
                </a:lnTo>
                <a:lnTo>
                  <a:pt x="52539" y="40805"/>
                </a:lnTo>
                <a:lnTo>
                  <a:pt x="51866" y="39738"/>
                </a:lnTo>
                <a:lnTo>
                  <a:pt x="45377" y="40805"/>
                </a:lnTo>
                <a:lnTo>
                  <a:pt x="44183" y="36550"/>
                </a:lnTo>
                <a:lnTo>
                  <a:pt x="47053" y="35433"/>
                </a:lnTo>
                <a:lnTo>
                  <a:pt x="48945" y="35344"/>
                </a:lnTo>
                <a:lnTo>
                  <a:pt x="50850" y="35255"/>
                </a:lnTo>
                <a:lnTo>
                  <a:pt x="55041" y="35483"/>
                </a:lnTo>
                <a:lnTo>
                  <a:pt x="55105" y="35255"/>
                </a:lnTo>
                <a:lnTo>
                  <a:pt x="55664" y="33274"/>
                </a:lnTo>
                <a:lnTo>
                  <a:pt x="57150" y="27952"/>
                </a:lnTo>
                <a:close/>
              </a:path>
              <a:path w="58419" h="56515">
                <a:moveTo>
                  <a:pt x="58242" y="11950"/>
                </a:moveTo>
                <a:lnTo>
                  <a:pt x="56134" y="6159"/>
                </a:lnTo>
                <a:lnTo>
                  <a:pt x="47447" y="6159"/>
                </a:lnTo>
                <a:lnTo>
                  <a:pt x="47993" y="8140"/>
                </a:lnTo>
                <a:lnTo>
                  <a:pt x="46355" y="9410"/>
                </a:lnTo>
                <a:lnTo>
                  <a:pt x="48361" y="11353"/>
                </a:lnTo>
                <a:lnTo>
                  <a:pt x="58242" y="1195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3878535" y="8271789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5" h="22225">
                <a:moveTo>
                  <a:pt x="6019" y="2336"/>
                </a:moveTo>
                <a:lnTo>
                  <a:pt x="5727" y="1435"/>
                </a:lnTo>
                <a:lnTo>
                  <a:pt x="5422" y="533"/>
                </a:lnTo>
                <a:lnTo>
                  <a:pt x="4483" y="38"/>
                </a:lnTo>
                <a:lnTo>
                  <a:pt x="3568" y="342"/>
                </a:lnTo>
                <a:lnTo>
                  <a:pt x="1384" y="1041"/>
                </a:lnTo>
                <a:lnTo>
                  <a:pt x="495" y="1371"/>
                </a:lnTo>
                <a:lnTo>
                  <a:pt x="0" y="2336"/>
                </a:lnTo>
                <a:lnTo>
                  <a:pt x="292" y="3225"/>
                </a:lnTo>
                <a:lnTo>
                  <a:pt x="571" y="3937"/>
                </a:lnTo>
                <a:lnTo>
                  <a:pt x="1206" y="4406"/>
                </a:lnTo>
                <a:lnTo>
                  <a:pt x="1905" y="4406"/>
                </a:lnTo>
                <a:lnTo>
                  <a:pt x="2082" y="4406"/>
                </a:lnTo>
                <a:lnTo>
                  <a:pt x="2273" y="4381"/>
                </a:lnTo>
                <a:lnTo>
                  <a:pt x="5524" y="3289"/>
                </a:lnTo>
                <a:lnTo>
                  <a:pt x="6019" y="2336"/>
                </a:lnTo>
                <a:close/>
              </a:path>
              <a:path w="31115" h="22225">
                <a:moveTo>
                  <a:pt x="28841" y="2336"/>
                </a:moveTo>
                <a:lnTo>
                  <a:pt x="28346" y="1371"/>
                </a:lnTo>
                <a:lnTo>
                  <a:pt x="27432" y="1041"/>
                </a:lnTo>
                <a:lnTo>
                  <a:pt x="25273" y="342"/>
                </a:lnTo>
                <a:lnTo>
                  <a:pt x="24358" y="0"/>
                </a:lnTo>
                <a:lnTo>
                  <a:pt x="23418" y="533"/>
                </a:lnTo>
                <a:lnTo>
                  <a:pt x="23114" y="1435"/>
                </a:lnTo>
                <a:lnTo>
                  <a:pt x="22821" y="2336"/>
                </a:lnTo>
                <a:lnTo>
                  <a:pt x="23291" y="3289"/>
                </a:lnTo>
                <a:lnTo>
                  <a:pt x="24180" y="3581"/>
                </a:lnTo>
                <a:lnTo>
                  <a:pt x="26543" y="4381"/>
                </a:lnTo>
                <a:lnTo>
                  <a:pt x="26708" y="4406"/>
                </a:lnTo>
                <a:lnTo>
                  <a:pt x="26885" y="4406"/>
                </a:lnTo>
                <a:lnTo>
                  <a:pt x="27609" y="4406"/>
                </a:lnTo>
                <a:lnTo>
                  <a:pt x="28270" y="3937"/>
                </a:lnTo>
                <a:lnTo>
                  <a:pt x="28841" y="2336"/>
                </a:lnTo>
                <a:close/>
              </a:path>
              <a:path w="31115" h="22225">
                <a:moveTo>
                  <a:pt x="30810" y="20497"/>
                </a:moveTo>
                <a:lnTo>
                  <a:pt x="30734" y="19583"/>
                </a:lnTo>
                <a:lnTo>
                  <a:pt x="30683" y="18669"/>
                </a:lnTo>
                <a:lnTo>
                  <a:pt x="29883" y="18021"/>
                </a:lnTo>
                <a:lnTo>
                  <a:pt x="28968" y="18021"/>
                </a:lnTo>
                <a:lnTo>
                  <a:pt x="28130" y="18072"/>
                </a:lnTo>
                <a:lnTo>
                  <a:pt x="27330" y="18262"/>
                </a:lnTo>
                <a:lnTo>
                  <a:pt x="25641" y="18605"/>
                </a:lnTo>
                <a:lnTo>
                  <a:pt x="25069" y="19519"/>
                </a:lnTo>
                <a:lnTo>
                  <a:pt x="25273" y="20421"/>
                </a:lnTo>
                <a:lnTo>
                  <a:pt x="25425" y="21209"/>
                </a:lnTo>
                <a:lnTo>
                  <a:pt x="26136" y="21742"/>
                </a:lnTo>
                <a:lnTo>
                  <a:pt x="26885" y="21742"/>
                </a:lnTo>
                <a:lnTo>
                  <a:pt x="27012" y="21742"/>
                </a:lnTo>
                <a:lnTo>
                  <a:pt x="27139" y="21704"/>
                </a:lnTo>
                <a:lnTo>
                  <a:pt x="28549" y="21424"/>
                </a:lnTo>
                <a:lnTo>
                  <a:pt x="29171" y="21361"/>
                </a:lnTo>
                <a:lnTo>
                  <a:pt x="30086" y="21297"/>
                </a:lnTo>
                <a:lnTo>
                  <a:pt x="30810" y="20497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3942936" y="8293201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13563" y="1714"/>
                </a:moveTo>
                <a:lnTo>
                  <a:pt x="11849" y="0"/>
                </a:lnTo>
                <a:lnTo>
                  <a:pt x="10464" y="0"/>
                </a:lnTo>
                <a:lnTo>
                  <a:pt x="9601" y="850"/>
                </a:lnTo>
                <a:lnTo>
                  <a:pt x="8623" y="1866"/>
                </a:lnTo>
                <a:lnTo>
                  <a:pt x="6743" y="3962"/>
                </a:lnTo>
                <a:lnTo>
                  <a:pt x="4902" y="5956"/>
                </a:lnTo>
                <a:lnTo>
                  <a:pt x="3225" y="7848"/>
                </a:lnTo>
                <a:lnTo>
                  <a:pt x="190" y="10033"/>
                </a:lnTo>
                <a:lnTo>
                  <a:pt x="0" y="11404"/>
                </a:lnTo>
                <a:lnTo>
                  <a:pt x="1143" y="12966"/>
                </a:lnTo>
                <a:lnTo>
                  <a:pt x="1778" y="13284"/>
                </a:lnTo>
                <a:lnTo>
                  <a:pt x="2476" y="13284"/>
                </a:lnTo>
                <a:lnTo>
                  <a:pt x="2895" y="13284"/>
                </a:lnTo>
                <a:lnTo>
                  <a:pt x="10858" y="5867"/>
                </a:lnTo>
                <a:lnTo>
                  <a:pt x="11747" y="4902"/>
                </a:lnTo>
                <a:lnTo>
                  <a:pt x="13563" y="3098"/>
                </a:lnTo>
                <a:lnTo>
                  <a:pt x="13563" y="1714"/>
                </a:lnTo>
                <a:close/>
              </a:path>
              <a:path w="34925" h="15240">
                <a:moveTo>
                  <a:pt x="34620" y="12458"/>
                </a:moveTo>
                <a:lnTo>
                  <a:pt x="34074" y="11112"/>
                </a:lnTo>
                <a:lnTo>
                  <a:pt x="27901" y="8559"/>
                </a:lnTo>
                <a:lnTo>
                  <a:pt x="23977" y="5295"/>
                </a:lnTo>
                <a:lnTo>
                  <a:pt x="21551" y="444"/>
                </a:lnTo>
                <a:lnTo>
                  <a:pt x="20129" y="12"/>
                </a:lnTo>
                <a:lnTo>
                  <a:pt x="17881" y="1117"/>
                </a:lnTo>
                <a:lnTo>
                  <a:pt x="17437" y="2540"/>
                </a:lnTo>
                <a:lnTo>
                  <a:pt x="17983" y="3670"/>
                </a:lnTo>
                <a:lnTo>
                  <a:pt x="20358" y="8331"/>
                </a:lnTo>
                <a:lnTo>
                  <a:pt x="25120" y="12433"/>
                </a:lnTo>
                <a:lnTo>
                  <a:pt x="31419" y="15024"/>
                </a:lnTo>
                <a:lnTo>
                  <a:pt x="31724" y="15087"/>
                </a:lnTo>
                <a:lnTo>
                  <a:pt x="32016" y="15087"/>
                </a:lnTo>
                <a:lnTo>
                  <a:pt x="32905" y="15087"/>
                </a:lnTo>
                <a:lnTo>
                  <a:pt x="33782" y="14528"/>
                </a:lnTo>
                <a:lnTo>
                  <a:pt x="34620" y="1245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4001915" y="8289238"/>
            <a:ext cx="41275" cy="18415"/>
          </a:xfrm>
          <a:custGeom>
            <a:avLst/>
            <a:gdLst/>
            <a:ahLst/>
            <a:cxnLst/>
            <a:rect l="l" t="t" r="r" b="b"/>
            <a:pathLst>
              <a:path w="41275" h="18415">
                <a:moveTo>
                  <a:pt x="11366" y="9690"/>
                </a:moveTo>
                <a:lnTo>
                  <a:pt x="10591" y="4203"/>
                </a:lnTo>
                <a:lnTo>
                  <a:pt x="9702" y="3517"/>
                </a:lnTo>
                <a:lnTo>
                  <a:pt x="7594" y="3759"/>
                </a:lnTo>
                <a:lnTo>
                  <a:pt x="6845" y="4724"/>
                </a:lnTo>
                <a:lnTo>
                  <a:pt x="6997" y="5765"/>
                </a:lnTo>
                <a:lnTo>
                  <a:pt x="7289" y="8128"/>
                </a:lnTo>
                <a:lnTo>
                  <a:pt x="5803" y="9791"/>
                </a:lnTo>
                <a:lnTo>
                  <a:pt x="3276" y="12204"/>
                </a:lnTo>
                <a:lnTo>
                  <a:pt x="1409" y="14033"/>
                </a:lnTo>
                <a:lnTo>
                  <a:pt x="0" y="15773"/>
                </a:lnTo>
                <a:lnTo>
                  <a:pt x="152" y="16992"/>
                </a:lnTo>
                <a:lnTo>
                  <a:pt x="1295" y="17894"/>
                </a:lnTo>
                <a:lnTo>
                  <a:pt x="1714" y="18046"/>
                </a:lnTo>
                <a:lnTo>
                  <a:pt x="2159" y="18046"/>
                </a:lnTo>
                <a:lnTo>
                  <a:pt x="2679" y="18046"/>
                </a:lnTo>
                <a:lnTo>
                  <a:pt x="3251" y="17780"/>
                </a:lnTo>
                <a:lnTo>
                  <a:pt x="4267" y="16510"/>
                </a:lnTo>
                <a:lnTo>
                  <a:pt x="8305" y="12585"/>
                </a:lnTo>
                <a:lnTo>
                  <a:pt x="11366" y="9690"/>
                </a:lnTo>
                <a:close/>
              </a:path>
              <a:path w="41275" h="18415">
                <a:moveTo>
                  <a:pt x="30822" y="7823"/>
                </a:moveTo>
                <a:lnTo>
                  <a:pt x="30581" y="7200"/>
                </a:lnTo>
                <a:lnTo>
                  <a:pt x="30302" y="6616"/>
                </a:lnTo>
                <a:lnTo>
                  <a:pt x="30238" y="5994"/>
                </a:lnTo>
                <a:lnTo>
                  <a:pt x="30111" y="5321"/>
                </a:lnTo>
                <a:lnTo>
                  <a:pt x="30010" y="4673"/>
                </a:lnTo>
                <a:lnTo>
                  <a:pt x="29438" y="4254"/>
                </a:lnTo>
                <a:lnTo>
                  <a:pt x="28740" y="4330"/>
                </a:lnTo>
                <a:lnTo>
                  <a:pt x="28130" y="4457"/>
                </a:lnTo>
                <a:lnTo>
                  <a:pt x="27673" y="5054"/>
                </a:lnTo>
                <a:lnTo>
                  <a:pt x="27774" y="5702"/>
                </a:lnTo>
                <a:lnTo>
                  <a:pt x="28079" y="7302"/>
                </a:lnTo>
                <a:lnTo>
                  <a:pt x="28422" y="8115"/>
                </a:lnTo>
                <a:lnTo>
                  <a:pt x="28600" y="8559"/>
                </a:lnTo>
                <a:lnTo>
                  <a:pt x="29019" y="8826"/>
                </a:lnTo>
                <a:lnTo>
                  <a:pt x="29489" y="8826"/>
                </a:lnTo>
                <a:lnTo>
                  <a:pt x="29667" y="8826"/>
                </a:lnTo>
                <a:lnTo>
                  <a:pt x="30556" y="8509"/>
                </a:lnTo>
                <a:lnTo>
                  <a:pt x="30822" y="7823"/>
                </a:lnTo>
                <a:close/>
              </a:path>
              <a:path w="41275" h="18415">
                <a:moveTo>
                  <a:pt x="41148" y="2349"/>
                </a:moveTo>
                <a:lnTo>
                  <a:pt x="40652" y="533"/>
                </a:lnTo>
                <a:lnTo>
                  <a:pt x="39751" y="0"/>
                </a:lnTo>
                <a:lnTo>
                  <a:pt x="37566" y="571"/>
                </a:lnTo>
                <a:lnTo>
                  <a:pt x="36626" y="444"/>
                </a:lnTo>
                <a:lnTo>
                  <a:pt x="35217" y="215"/>
                </a:lnTo>
                <a:lnTo>
                  <a:pt x="34302" y="38"/>
                </a:lnTo>
                <a:lnTo>
                  <a:pt x="33375" y="685"/>
                </a:lnTo>
                <a:lnTo>
                  <a:pt x="33261" y="1600"/>
                </a:lnTo>
                <a:lnTo>
                  <a:pt x="33083" y="2527"/>
                </a:lnTo>
                <a:lnTo>
                  <a:pt x="33705" y="3403"/>
                </a:lnTo>
                <a:lnTo>
                  <a:pt x="36334" y="3848"/>
                </a:lnTo>
                <a:lnTo>
                  <a:pt x="37274" y="3848"/>
                </a:lnTo>
                <a:lnTo>
                  <a:pt x="38049" y="3848"/>
                </a:lnTo>
                <a:lnTo>
                  <a:pt x="38811" y="3759"/>
                </a:lnTo>
                <a:lnTo>
                  <a:pt x="40627" y="3289"/>
                </a:lnTo>
                <a:lnTo>
                  <a:pt x="41148" y="234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4061174" y="8266836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4">
                <a:moveTo>
                  <a:pt x="3962" y="6642"/>
                </a:moveTo>
                <a:lnTo>
                  <a:pt x="3403" y="4546"/>
                </a:lnTo>
                <a:lnTo>
                  <a:pt x="3543" y="3314"/>
                </a:lnTo>
                <a:lnTo>
                  <a:pt x="3898" y="1219"/>
                </a:lnTo>
                <a:lnTo>
                  <a:pt x="3302" y="355"/>
                </a:lnTo>
                <a:lnTo>
                  <a:pt x="2362" y="215"/>
                </a:lnTo>
                <a:lnTo>
                  <a:pt x="1435" y="0"/>
                </a:lnTo>
                <a:lnTo>
                  <a:pt x="596" y="660"/>
                </a:lnTo>
                <a:lnTo>
                  <a:pt x="444" y="1574"/>
                </a:lnTo>
                <a:lnTo>
                  <a:pt x="177" y="3048"/>
                </a:lnTo>
                <a:lnTo>
                  <a:pt x="0" y="4787"/>
                </a:lnTo>
                <a:lnTo>
                  <a:pt x="673" y="7391"/>
                </a:lnTo>
                <a:lnTo>
                  <a:pt x="1358" y="7886"/>
                </a:lnTo>
                <a:lnTo>
                  <a:pt x="2108" y="7886"/>
                </a:lnTo>
                <a:lnTo>
                  <a:pt x="2260" y="7886"/>
                </a:lnTo>
                <a:lnTo>
                  <a:pt x="3429" y="7594"/>
                </a:lnTo>
                <a:lnTo>
                  <a:pt x="3962" y="6642"/>
                </a:lnTo>
                <a:close/>
              </a:path>
              <a:path w="47625" h="38734">
                <a:moveTo>
                  <a:pt x="47625" y="3289"/>
                </a:moveTo>
                <a:lnTo>
                  <a:pt x="46926" y="2286"/>
                </a:lnTo>
                <a:lnTo>
                  <a:pt x="44767" y="1943"/>
                </a:lnTo>
                <a:lnTo>
                  <a:pt x="43802" y="2628"/>
                </a:lnTo>
                <a:lnTo>
                  <a:pt x="42633" y="9601"/>
                </a:lnTo>
                <a:lnTo>
                  <a:pt x="43408" y="31508"/>
                </a:lnTo>
                <a:lnTo>
                  <a:pt x="42760" y="37439"/>
                </a:lnTo>
                <a:lnTo>
                  <a:pt x="43522" y="38417"/>
                </a:lnTo>
                <a:lnTo>
                  <a:pt x="44818" y="38531"/>
                </a:lnTo>
                <a:lnTo>
                  <a:pt x="45758" y="38531"/>
                </a:lnTo>
                <a:lnTo>
                  <a:pt x="46634" y="37795"/>
                </a:lnTo>
                <a:lnTo>
                  <a:pt x="47294" y="31661"/>
                </a:lnTo>
                <a:lnTo>
                  <a:pt x="46697" y="15455"/>
                </a:lnTo>
                <a:lnTo>
                  <a:pt x="46532" y="9867"/>
                </a:lnTo>
                <a:lnTo>
                  <a:pt x="47625" y="328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4191386" y="8263725"/>
            <a:ext cx="93980" cy="48260"/>
          </a:xfrm>
          <a:custGeom>
            <a:avLst/>
            <a:gdLst/>
            <a:ahLst/>
            <a:cxnLst/>
            <a:rect l="l" t="t" r="r" b="b"/>
            <a:pathLst>
              <a:path w="93980" h="48259">
                <a:moveTo>
                  <a:pt x="6832" y="47015"/>
                </a:moveTo>
                <a:lnTo>
                  <a:pt x="6731" y="46075"/>
                </a:lnTo>
                <a:lnTo>
                  <a:pt x="6680" y="45161"/>
                </a:lnTo>
                <a:lnTo>
                  <a:pt x="5981" y="44538"/>
                </a:lnTo>
                <a:lnTo>
                  <a:pt x="4965" y="44538"/>
                </a:lnTo>
                <a:lnTo>
                  <a:pt x="4241" y="44602"/>
                </a:lnTo>
                <a:lnTo>
                  <a:pt x="3302" y="44653"/>
                </a:lnTo>
                <a:lnTo>
                  <a:pt x="2362" y="44742"/>
                </a:lnTo>
                <a:lnTo>
                  <a:pt x="1422" y="44945"/>
                </a:lnTo>
                <a:lnTo>
                  <a:pt x="520" y="45161"/>
                </a:lnTo>
                <a:lnTo>
                  <a:pt x="0" y="46075"/>
                </a:lnTo>
                <a:lnTo>
                  <a:pt x="177" y="46951"/>
                </a:lnTo>
                <a:lnTo>
                  <a:pt x="355" y="47726"/>
                </a:lnTo>
                <a:lnTo>
                  <a:pt x="1066" y="48260"/>
                </a:lnTo>
                <a:lnTo>
                  <a:pt x="1841" y="48260"/>
                </a:lnTo>
                <a:lnTo>
                  <a:pt x="2070" y="48260"/>
                </a:lnTo>
                <a:lnTo>
                  <a:pt x="2959" y="48018"/>
                </a:lnTo>
                <a:lnTo>
                  <a:pt x="3721" y="47993"/>
                </a:lnTo>
                <a:lnTo>
                  <a:pt x="5219" y="47904"/>
                </a:lnTo>
                <a:lnTo>
                  <a:pt x="6159" y="47815"/>
                </a:lnTo>
                <a:lnTo>
                  <a:pt x="6832" y="47015"/>
                </a:lnTo>
                <a:close/>
              </a:path>
              <a:path w="93980" h="48259">
                <a:moveTo>
                  <a:pt x="17424" y="30543"/>
                </a:moveTo>
                <a:lnTo>
                  <a:pt x="16903" y="29743"/>
                </a:lnTo>
                <a:lnTo>
                  <a:pt x="16141" y="29591"/>
                </a:lnTo>
                <a:lnTo>
                  <a:pt x="10083" y="28244"/>
                </a:lnTo>
                <a:lnTo>
                  <a:pt x="6210" y="29057"/>
                </a:lnTo>
                <a:lnTo>
                  <a:pt x="5689" y="29806"/>
                </a:lnTo>
                <a:lnTo>
                  <a:pt x="6045" y="31369"/>
                </a:lnTo>
                <a:lnTo>
                  <a:pt x="6807" y="31864"/>
                </a:lnTo>
                <a:lnTo>
                  <a:pt x="7581" y="31686"/>
                </a:lnTo>
                <a:lnTo>
                  <a:pt x="10058" y="31191"/>
                </a:lnTo>
                <a:lnTo>
                  <a:pt x="12839" y="31775"/>
                </a:lnTo>
                <a:lnTo>
                  <a:pt x="15671" y="32435"/>
                </a:lnTo>
                <a:lnTo>
                  <a:pt x="15836" y="32461"/>
                </a:lnTo>
                <a:lnTo>
                  <a:pt x="15963" y="32461"/>
                </a:lnTo>
                <a:lnTo>
                  <a:pt x="16611" y="32461"/>
                </a:lnTo>
                <a:lnTo>
                  <a:pt x="17157" y="31991"/>
                </a:lnTo>
                <a:lnTo>
                  <a:pt x="17424" y="30543"/>
                </a:lnTo>
                <a:close/>
              </a:path>
              <a:path w="93980" h="48259">
                <a:moveTo>
                  <a:pt x="30238" y="13766"/>
                </a:moveTo>
                <a:lnTo>
                  <a:pt x="29095" y="10769"/>
                </a:lnTo>
                <a:lnTo>
                  <a:pt x="27711" y="9207"/>
                </a:lnTo>
                <a:lnTo>
                  <a:pt x="25323" y="6616"/>
                </a:lnTo>
                <a:lnTo>
                  <a:pt x="24358" y="5524"/>
                </a:lnTo>
                <a:lnTo>
                  <a:pt x="23736" y="4318"/>
                </a:lnTo>
                <a:lnTo>
                  <a:pt x="23342" y="3429"/>
                </a:lnTo>
                <a:lnTo>
                  <a:pt x="22275" y="3048"/>
                </a:lnTo>
                <a:lnTo>
                  <a:pt x="20472" y="3924"/>
                </a:lnTo>
                <a:lnTo>
                  <a:pt x="20091" y="5016"/>
                </a:lnTo>
                <a:lnTo>
                  <a:pt x="21386" y="7569"/>
                </a:lnTo>
                <a:lnTo>
                  <a:pt x="25946" y="12674"/>
                </a:lnTo>
                <a:lnTo>
                  <a:pt x="26797" y="14833"/>
                </a:lnTo>
                <a:lnTo>
                  <a:pt x="27457" y="15265"/>
                </a:lnTo>
                <a:lnTo>
                  <a:pt x="28206" y="15265"/>
                </a:lnTo>
                <a:lnTo>
                  <a:pt x="28651" y="15240"/>
                </a:lnTo>
                <a:lnTo>
                  <a:pt x="29768" y="14833"/>
                </a:lnTo>
                <a:lnTo>
                  <a:pt x="30238" y="13766"/>
                </a:lnTo>
                <a:close/>
              </a:path>
              <a:path w="93980" h="48259">
                <a:moveTo>
                  <a:pt x="35496" y="34772"/>
                </a:moveTo>
                <a:lnTo>
                  <a:pt x="35026" y="30543"/>
                </a:lnTo>
                <a:lnTo>
                  <a:pt x="34848" y="29362"/>
                </a:lnTo>
                <a:lnTo>
                  <a:pt x="31534" y="28359"/>
                </a:lnTo>
                <a:lnTo>
                  <a:pt x="25057" y="29362"/>
                </a:lnTo>
                <a:lnTo>
                  <a:pt x="23837" y="29197"/>
                </a:lnTo>
                <a:lnTo>
                  <a:pt x="22745" y="29006"/>
                </a:lnTo>
                <a:lnTo>
                  <a:pt x="21856" y="29730"/>
                </a:lnTo>
                <a:lnTo>
                  <a:pt x="21551" y="31762"/>
                </a:lnTo>
                <a:lnTo>
                  <a:pt x="22275" y="32702"/>
                </a:lnTo>
                <a:lnTo>
                  <a:pt x="25057" y="33108"/>
                </a:lnTo>
                <a:lnTo>
                  <a:pt x="30365" y="32296"/>
                </a:lnTo>
                <a:lnTo>
                  <a:pt x="31356" y="32346"/>
                </a:lnTo>
                <a:lnTo>
                  <a:pt x="31254" y="34925"/>
                </a:lnTo>
                <a:lnTo>
                  <a:pt x="29972" y="37338"/>
                </a:lnTo>
                <a:lnTo>
                  <a:pt x="27584" y="41935"/>
                </a:lnTo>
                <a:lnTo>
                  <a:pt x="27927" y="43065"/>
                </a:lnTo>
                <a:lnTo>
                  <a:pt x="29121" y="43688"/>
                </a:lnTo>
                <a:lnTo>
                  <a:pt x="29425" y="43751"/>
                </a:lnTo>
                <a:lnTo>
                  <a:pt x="29718" y="43751"/>
                </a:lnTo>
                <a:lnTo>
                  <a:pt x="30365" y="43751"/>
                </a:lnTo>
                <a:lnTo>
                  <a:pt x="31013" y="43370"/>
                </a:lnTo>
                <a:lnTo>
                  <a:pt x="31356" y="42748"/>
                </a:lnTo>
                <a:lnTo>
                  <a:pt x="35496" y="34772"/>
                </a:lnTo>
                <a:close/>
              </a:path>
              <a:path w="93980" h="48259">
                <a:moveTo>
                  <a:pt x="86525" y="19177"/>
                </a:moveTo>
                <a:lnTo>
                  <a:pt x="86055" y="18072"/>
                </a:lnTo>
                <a:lnTo>
                  <a:pt x="82334" y="16573"/>
                </a:lnTo>
                <a:lnTo>
                  <a:pt x="77622" y="17195"/>
                </a:lnTo>
                <a:lnTo>
                  <a:pt x="73825" y="17665"/>
                </a:lnTo>
                <a:lnTo>
                  <a:pt x="71043" y="16573"/>
                </a:lnTo>
                <a:lnTo>
                  <a:pt x="69951" y="17043"/>
                </a:lnTo>
                <a:lnTo>
                  <a:pt x="69583" y="18021"/>
                </a:lnTo>
                <a:lnTo>
                  <a:pt x="69189" y="18961"/>
                </a:lnTo>
                <a:lnTo>
                  <a:pt x="69659" y="20078"/>
                </a:lnTo>
                <a:lnTo>
                  <a:pt x="73355" y="21539"/>
                </a:lnTo>
                <a:lnTo>
                  <a:pt x="75831" y="21209"/>
                </a:lnTo>
                <a:lnTo>
                  <a:pt x="81864" y="20472"/>
                </a:lnTo>
                <a:lnTo>
                  <a:pt x="83896" y="21272"/>
                </a:lnTo>
                <a:lnTo>
                  <a:pt x="84137" y="21323"/>
                </a:lnTo>
                <a:lnTo>
                  <a:pt x="84366" y="21323"/>
                </a:lnTo>
                <a:lnTo>
                  <a:pt x="85115" y="21323"/>
                </a:lnTo>
                <a:lnTo>
                  <a:pt x="85826" y="20891"/>
                </a:lnTo>
                <a:lnTo>
                  <a:pt x="86106" y="20142"/>
                </a:lnTo>
                <a:lnTo>
                  <a:pt x="86525" y="19177"/>
                </a:lnTo>
                <a:close/>
              </a:path>
              <a:path w="93980" h="48259">
                <a:moveTo>
                  <a:pt x="93484" y="11912"/>
                </a:moveTo>
                <a:lnTo>
                  <a:pt x="90716" y="8534"/>
                </a:lnTo>
                <a:lnTo>
                  <a:pt x="84137" y="2070"/>
                </a:lnTo>
                <a:lnTo>
                  <a:pt x="82156" y="0"/>
                </a:lnTo>
                <a:lnTo>
                  <a:pt x="78701" y="1155"/>
                </a:lnTo>
                <a:lnTo>
                  <a:pt x="73647" y="5346"/>
                </a:lnTo>
                <a:lnTo>
                  <a:pt x="73520" y="6680"/>
                </a:lnTo>
                <a:lnTo>
                  <a:pt x="74980" y="8509"/>
                </a:lnTo>
                <a:lnTo>
                  <a:pt x="76301" y="8636"/>
                </a:lnTo>
                <a:lnTo>
                  <a:pt x="80098" y="5537"/>
                </a:lnTo>
                <a:lnTo>
                  <a:pt x="81064" y="4965"/>
                </a:lnTo>
                <a:lnTo>
                  <a:pt x="87591" y="11379"/>
                </a:lnTo>
                <a:lnTo>
                  <a:pt x="89865" y="14185"/>
                </a:lnTo>
                <a:lnTo>
                  <a:pt x="90487" y="14452"/>
                </a:lnTo>
                <a:lnTo>
                  <a:pt x="91109" y="14452"/>
                </a:lnTo>
                <a:lnTo>
                  <a:pt x="91554" y="14452"/>
                </a:lnTo>
                <a:lnTo>
                  <a:pt x="92024" y="14300"/>
                </a:lnTo>
                <a:lnTo>
                  <a:pt x="93319" y="13233"/>
                </a:lnTo>
                <a:lnTo>
                  <a:pt x="93484" y="11912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3815446" y="8269575"/>
            <a:ext cx="23495" cy="35560"/>
          </a:xfrm>
          <a:custGeom>
            <a:avLst/>
            <a:gdLst/>
            <a:ahLst/>
            <a:cxnLst/>
            <a:rect l="l" t="t" r="r" b="b"/>
            <a:pathLst>
              <a:path w="23494" h="35559">
                <a:moveTo>
                  <a:pt x="10858" y="0"/>
                </a:moveTo>
                <a:lnTo>
                  <a:pt x="5295" y="5118"/>
                </a:lnTo>
                <a:lnTo>
                  <a:pt x="3416" y="7594"/>
                </a:lnTo>
                <a:lnTo>
                  <a:pt x="662" y="13526"/>
                </a:lnTo>
                <a:lnTo>
                  <a:pt x="0" y="20480"/>
                </a:lnTo>
                <a:lnTo>
                  <a:pt x="1366" y="27198"/>
                </a:lnTo>
                <a:lnTo>
                  <a:pt x="4699" y="32423"/>
                </a:lnTo>
                <a:lnTo>
                  <a:pt x="5791" y="33489"/>
                </a:lnTo>
                <a:lnTo>
                  <a:pt x="8001" y="35026"/>
                </a:lnTo>
                <a:lnTo>
                  <a:pt x="11201" y="35026"/>
                </a:lnTo>
                <a:lnTo>
                  <a:pt x="14008" y="35026"/>
                </a:lnTo>
                <a:lnTo>
                  <a:pt x="17627" y="33832"/>
                </a:lnTo>
                <a:lnTo>
                  <a:pt x="22783" y="29413"/>
                </a:lnTo>
                <a:lnTo>
                  <a:pt x="22885" y="28206"/>
                </a:lnTo>
                <a:lnTo>
                  <a:pt x="21501" y="26542"/>
                </a:lnTo>
                <a:lnTo>
                  <a:pt x="20256" y="26454"/>
                </a:lnTo>
                <a:lnTo>
                  <a:pt x="15938" y="30175"/>
                </a:lnTo>
                <a:lnTo>
                  <a:pt x="10998" y="33045"/>
                </a:lnTo>
                <a:lnTo>
                  <a:pt x="3060" y="25539"/>
                </a:lnTo>
                <a:lnTo>
                  <a:pt x="2590" y="15062"/>
                </a:lnTo>
                <a:lnTo>
                  <a:pt x="9956" y="5397"/>
                </a:lnTo>
                <a:lnTo>
                  <a:pt x="15341" y="7251"/>
                </a:lnTo>
                <a:lnTo>
                  <a:pt x="20180" y="10223"/>
                </a:lnTo>
                <a:lnTo>
                  <a:pt x="21374" y="9918"/>
                </a:lnTo>
                <a:lnTo>
                  <a:pt x="22491" y="8089"/>
                </a:lnTo>
                <a:lnTo>
                  <a:pt x="22186" y="6908"/>
                </a:lnTo>
                <a:lnTo>
                  <a:pt x="1085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4076249" y="8281923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5">
                <a:moveTo>
                  <a:pt x="14592" y="1765"/>
                </a:moveTo>
                <a:lnTo>
                  <a:pt x="14020" y="850"/>
                </a:lnTo>
                <a:lnTo>
                  <a:pt x="13106" y="635"/>
                </a:lnTo>
                <a:lnTo>
                  <a:pt x="10198" y="0"/>
                </a:lnTo>
                <a:lnTo>
                  <a:pt x="7353" y="25"/>
                </a:lnTo>
                <a:lnTo>
                  <a:pt x="4724" y="635"/>
                </a:lnTo>
                <a:lnTo>
                  <a:pt x="3797" y="876"/>
                </a:lnTo>
                <a:lnTo>
                  <a:pt x="3238" y="1790"/>
                </a:lnTo>
                <a:lnTo>
                  <a:pt x="3479" y="2717"/>
                </a:lnTo>
                <a:lnTo>
                  <a:pt x="3657" y="3505"/>
                </a:lnTo>
                <a:lnTo>
                  <a:pt x="4343" y="4038"/>
                </a:lnTo>
                <a:lnTo>
                  <a:pt x="5118" y="4038"/>
                </a:lnTo>
                <a:lnTo>
                  <a:pt x="5245" y="4038"/>
                </a:lnTo>
                <a:lnTo>
                  <a:pt x="7670" y="3479"/>
                </a:lnTo>
                <a:lnTo>
                  <a:pt x="10007" y="3479"/>
                </a:lnTo>
                <a:lnTo>
                  <a:pt x="12357" y="3975"/>
                </a:lnTo>
                <a:lnTo>
                  <a:pt x="13309" y="4216"/>
                </a:lnTo>
                <a:lnTo>
                  <a:pt x="14198" y="3594"/>
                </a:lnTo>
                <a:lnTo>
                  <a:pt x="14592" y="1765"/>
                </a:lnTo>
                <a:close/>
              </a:path>
              <a:path w="15875" h="17145">
                <a:moveTo>
                  <a:pt x="15633" y="14630"/>
                </a:moveTo>
                <a:lnTo>
                  <a:pt x="14986" y="13728"/>
                </a:lnTo>
                <a:lnTo>
                  <a:pt x="14020" y="13652"/>
                </a:lnTo>
                <a:lnTo>
                  <a:pt x="11912" y="13385"/>
                </a:lnTo>
                <a:lnTo>
                  <a:pt x="9893" y="13436"/>
                </a:lnTo>
                <a:lnTo>
                  <a:pt x="7962" y="13436"/>
                </a:lnTo>
                <a:lnTo>
                  <a:pt x="4013" y="13525"/>
                </a:lnTo>
                <a:lnTo>
                  <a:pt x="1066" y="13119"/>
                </a:lnTo>
                <a:lnTo>
                  <a:pt x="279" y="13817"/>
                </a:lnTo>
                <a:lnTo>
                  <a:pt x="0" y="15722"/>
                </a:lnTo>
                <a:lnTo>
                  <a:pt x="698" y="16598"/>
                </a:lnTo>
                <a:lnTo>
                  <a:pt x="3822" y="17005"/>
                </a:lnTo>
                <a:lnTo>
                  <a:pt x="11734" y="16865"/>
                </a:lnTo>
                <a:lnTo>
                  <a:pt x="13589" y="17068"/>
                </a:lnTo>
                <a:lnTo>
                  <a:pt x="13792" y="17106"/>
                </a:lnTo>
                <a:lnTo>
                  <a:pt x="14681" y="17106"/>
                </a:lnTo>
                <a:lnTo>
                  <a:pt x="15430" y="16446"/>
                </a:lnTo>
                <a:lnTo>
                  <a:pt x="15506" y="15570"/>
                </a:lnTo>
                <a:lnTo>
                  <a:pt x="15633" y="1463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4255470" y="8290483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90" h="5715">
                <a:moveTo>
                  <a:pt x="12369" y="3390"/>
                </a:moveTo>
                <a:lnTo>
                  <a:pt x="12001" y="2425"/>
                </a:lnTo>
                <a:lnTo>
                  <a:pt x="11214" y="2044"/>
                </a:lnTo>
                <a:lnTo>
                  <a:pt x="7569" y="381"/>
                </a:lnTo>
                <a:lnTo>
                  <a:pt x="4267" y="0"/>
                </a:lnTo>
                <a:lnTo>
                  <a:pt x="469" y="1155"/>
                </a:lnTo>
                <a:lnTo>
                  <a:pt x="0" y="2070"/>
                </a:lnTo>
                <a:lnTo>
                  <a:pt x="241" y="2921"/>
                </a:lnTo>
                <a:lnTo>
                  <a:pt x="546" y="3784"/>
                </a:lnTo>
                <a:lnTo>
                  <a:pt x="1460" y="4292"/>
                </a:lnTo>
                <a:lnTo>
                  <a:pt x="4432" y="3340"/>
                </a:lnTo>
                <a:lnTo>
                  <a:pt x="6921" y="3695"/>
                </a:lnTo>
                <a:lnTo>
                  <a:pt x="9817" y="5016"/>
                </a:lnTo>
                <a:lnTo>
                  <a:pt x="10045" y="5105"/>
                </a:lnTo>
                <a:lnTo>
                  <a:pt x="10287" y="5168"/>
                </a:lnTo>
                <a:lnTo>
                  <a:pt x="10515" y="5168"/>
                </a:lnTo>
                <a:lnTo>
                  <a:pt x="11112" y="5168"/>
                </a:lnTo>
                <a:lnTo>
                  <a:pt x="11734" y="4826"/>
                </a:lnTo>
                <a:lnTo>
                  <a:pt x="12369" y="3390"/>
                </a:lnTo>
                <a:close/>
              </a:path>
              <a:path w="34290" h="5715">
                <a:moveTo>
                  <a:pt x="33845" y="1955"/>
                </a:moveTo>
                <a:lnTo>
                  <a:pt x="33134" y="1206"/>
                </a:lnTo>
                <a:lnTo>
                  <a:pt x="29527" y="1130"/>
                </a:lnTo>
                <a:lnTo>
                  <a:pt x="19786" y="596"/>
                </a:lnTo>
                <a:lnTo>
                  <a:pt x="14579" y="2273"/>
                </a:lnTo>
                <a:lnTo>
                  <a:pt x="14097" y="3200"/>
                </a:lnTo>
                <a:lnTo>
                  <a:pt x="14643" y="4724"/>
                </a:lnTo>
                <a:lnTo>
                  <a:pt x="15265" y="5143"/>
                </a:lnTo>
                <a:lnTo>
                  <a:pt x="15938" y="5143"/>
                </a:lnTo>
                <a:lnTo>
                  <a:pt x="16116" y="5143"/>
                </a:lnTo>
                <a:lnTo>
                  <a:pt x="20231" y="3835"/>
                </a:lnTo>
                <a:lnTo>
                  <a:pt x="24003" y="4013"/>
                </a:lnTo>
                <a:lnTo>
                  <a:pt x="30822" y="4394"/>
                </a:lnTo>
                <a:lnTo>
                  <a:pt x="33108" y="4432"/>
                </a:lnTo>
                <a:lnTo>
                  <a:pt x="33845" y="3721"/>
                </a:lnTo>
                <a:lnTo>
                  <a:pt x="33845" y="1955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4128255" y="8264182"/>
            <a:ext cx="41275" cy="45085"/>
          </a:xfrm>
          <a:custGeom>
            <a:avLst/>
            <a:gdLst/>
            <a:ahLst/>
            <a:cxnLst/>
            <a:rect l="l" t="t" r="r" b="b"/>
            <a:pathLst>
              <a:path w="41275" h="45084">
                <a:moveTo>
                  <a:pt x="9334" y="2501"/>
                </a:moveTo>
                <a:lnTo>
                  <a:pt x="9080" y="1562"/>
                </a:lnTo>
                <a:lnTo>
                  <a:pt x="8890" y="622"/>
                </a:lnTo>
                <a:lnTo>
                  <a:pt x="7924" y="25"/>
                </a:lnTo>
                <a:lnTo>
                  <a:pt x="5740" y="558"/>
                </a:lnTo>
                <a:lnTo>
                  <a:pt x="3898" y="736"/>
                </a:lnTo>
                <a:lnTo>
                  <a:pt x="1587" y="0"/>
                </a:lnTo>
                <a:lnTo>
                  <a:pt x="596" y="533"/>
                </a:lnTo>
                <a:lnTo>
                  <a:pt x="0" y="2362"/>
                </a:lnTo>
                <a:lnTo>
                  <a:pt x="533" y="3327"/>
                </a:lnTo>
                <a:lnTo>
                  <a:pt x="1447" y="3632"/>
                </a:lnTo>
                <a:lnTo>
                  <a:pt x="2489" y="3949"/>
                </a:lnTo>
                <a:lnTo>
                  <a:pt x="3505" y="4076"/>
                </a:lnTo>
                <a:lnTo>
                  <a:pt x="4495" y="4076"/>
                </a:lnTo>
                <a:lnTo>
                  <a:pt x="5905" y="4076"/>
                </a:lnTo>
                <a:lnTo>
                  <a:pt x="7175" y="3835"/>
                </a:lnTo>
                <a:lnTo>
                  <a:pt x="7797" y="3657"/>
                </a:lnTo>
                <a:lnTo>
                  <a:pt x="8737" y="3454"/>
                </a:lnTo>
                <a:lnTo>
                  <a:pt x="9334" y="2501"/>
                </a:lnTo>
                <a:close/>
              </a:path>
              <a:path w="41275" h="45084">
                <a:moveTo>
                  <a:pt x="14820" y="40830"/>
                </a:moveTo>
                <a:lnTo>
                  <a:pt x="13474" y="39141"/>
                </a:lnTo>
                <a:lnTo>
                  <a:pt x="12230" y="39001"/>
                </a:lnTo>
                <a:lnTo>
                  <a:pt x="10922" y="40043"/>
                </a:lnTo>
                <a:lnTo>
                  <a:pt x="10058" y="40830"/>
                </a:lnTo>
                <a:lnTo>
                  <a:pt x="9575" y="41236"/>
                </a:lnTo>
                <a:lnTo>
                  <a:pt x="8763" y="41948"/>
                </a:lnTo>
                <a:lnTo>
                  <a:pt x="8686" y="43192"/>
                </a:lnTo>
                <a:lnTo>
                  <a:pt x="9385" y="44018"/>
                </a:lnTo>
                <a:lnTo>
                  <a:pt x="9804" y="44462"/>
                </a:lnTo>
                <a:lnTo>
                  <a:pt x="10325" y="44665"/>
                </a:lnTo>
                <a:lnTo>
                  <a:pt x="10871" y="44665"/>
                </a:lnTo>
                <a:lnTo>
                  <a:pt x="11341" y="44665"/>
                </a:lnTo>
                <a:lnTo>
                  <a:pt x="11811" y="44526"/>
                </a:lnTo>
                <a:lnTo>
                  <a:pt x="12166" y="44196"/>
                </a:lnTo>
                <a:lnTo>
                  <a:pt x="12687" y="43764"/>
                </a:lnTo>
                <a:lnTo>
                  <a:pt x="13055" y="43395"/>
                </a:lnTo>
                <a:lnTo>
                  <a:pt x="13398" y="43078"/>
                </a:lnTo>
                <a:lnTo>
                  <a:pt x="13817" y="42722"/>
                </a:lnTo>
                <a:lnTo>
                  <a:pt x="14668" y="42075"/>
                </a:lnTo>
                <a:lnTo>
                  <a:pt x="14820" y="40830"/>
                </a:lnTo>
                <a:close/>
              </a:path>
              <a:path w="41275" h="45084">
                <a:moveTo>
                  <a:pt x="26593" y="2108"/>
                </a:moveTo>
                <a:lnTo>
                  <a:pt x="26022" y="1231"/>
                </a:lnTo>
                <a:lnTo>
                  <a:pt x="25107" y="1016"/>
                </a:lnTo>
                <a:lnTo>
                  <a:pt x="22212" y="457"/>
                </a:lnTo>
                <a:lnTo>
                  <a:pt x="19304" y="457"/>
                </a:lnTo>
                <a:lnTo>
                  <a:pt x="16802" y="1054"/>
                </a:lnTo>
                <a:lnTo>
                  <a:pt x="15875" y="1257"/>
                </a:lnTo>
                <a:lnTo>
                  <a:pt x="15341" y="2146"/>
                </a:lnTo>
                <a:lnTo>
                  <a:pt x="15709" y="3835"/>
                </a:lnTo>
                <a:lnTo>
                  <a:pt x="16421" y="4356"/>
                </a:lnTo>
                <a:lnTo>
                  <a:pt x="17195" y="4356"/>
                </a:lnTo>
                <a:lnTo>
                  <a:pt x="17424" y="4356"/>
                </a:lnTo>
                <a:lnTo>
                  <a:pt x="19621" y="3835"/>
                </a:lnTo>
                <a:lnTo>
                  <a:pt x="22034" y="3835"/>
                </a:lnTo>
                <a:lnTo>
                  <a:pt x="25400" y="4508"/>
                </a:lnTo>
                <a:lnTo>
                  <a:pt x="26225" y="3924"/>
                </a:lnTo>
                <a:lnTo>
                  <a:pt x="26593" y="2108"/>
                </a:lnTo>
                <a:close/>
              </a:path>
              <a:path w="41275" h="45084">
                <a:moveTo>
                  <a:pt x="27520" y="35077"/>
                </a:moveTo>
                <a:lnTo>
                  <a:pt x="26797" y="34302"/>
                </a:lnTo>
                <a:lnTo>
                  <a:pt x="22783" y="34302"/>
                </a:lnTo>
                <a:lnTo>
                  <a:pt x="22034" y="35077"/>
                </a:lnTo>
                <a:lnTo>
                  <a:pt x="22034" y="36893"/>
                </a:lnTo>
                <a:lnTo>
                  <a:pt x="22783" y="37668"/>
                </a:lnTo>
                <a:lnTo>
                  <a:pt x="25882" y="37668"/>
                </a:lnTo>
                <a:lnTo>
                  <a:pt x="26797" y="37668"/>
                </a:lnTo>
                <a:lnTo>
                  <a:pt x="27520" y="36893"/>
                </a:lnTo>
                <a:lnTo>
                  <a:pt x="27520" y="35077"/>
                </a:lnTo>
                <a:close/>
              </a:path>
              <a:path w="41275" h="45084">
                <a:moveTo>
                  <a:pt x="40754" y="2146"/>
                </a:moveTo>
                <a:lnTo>
                  <a:pt x="40170" y="1231"/>
                </a:lnTo>
                <a:lnTo>
                  <a:pt x="39268" y="1054"/>
                </a:lnTo>
                <a:lnTo>
                  <a:pt x="37909" y="736"/>
                </a:lnTo>
                <a:lnTo>
                  <a:pt x="35331" y="673"/>
                </a:lnTo>
                <a:lnTo>
                  <a:pt x="34607" y="635"/>
                </a:lnTo>
                <a:lnTo>
                  <a:pt x="33667" y="673"/>
                </a:lnTo>
                <a:lnTo>
                  <a:pt x="32893" y="1358"/>
                </a:lnTo>
                <a:lnTo>
                  <a:pt x="32842" y="3175"/>
                </a:lnTo>
                <a:lnTo>
                  <a:pt x="33540" y="3975"/>
                </a:lnTo>
                <a:lnTo>
                  <a:pt x="36322" y="4076"/>
                </a:lnTo>
                <a:lnTo>
                  <a:pt x="37439" y="4076"/>
                </a:lnTo>
                <a:lnTo>
                  <a:pt x="38646" y="4356"/>
                </a:lnTo>
                <a:lnTo>
                  <a:pt x="38900" y="4356"/>
                </a:lnTo>
                <a:lnTo>
                  <a:pt x="39674" y="4356"/>
                </a:lnTo>
                <a:lnTo>
                  <a:pt x="40360" y="3835"/>
                </a:lnTo>
                <a:lnTo>
                  <a:pt x="40513" y="3060"/>
                </a:lnTo>
                <a:lnTo>
                  <a:pt x="40754" y="2146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3800977" y="826282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793" y="0"/>
                </a:moveTo>
                <a:lnTo>
                  <a:pt x="15757" y="2029"/>
                </a:lnTo>
                <a:lnTo>
                  <a:pt x="7558" y="7559"/>
                </a:lnTo>
                <a:lnTo>
                  <a:pt x="2028" y="15751"/>
                </a:lnTo>
                <a:lnTo>
                  <a:pt x="0" y="25768"/>
                </a:lnTo>
                <a:lnTo>
                  <a:pt x="2028" y="35786"/>
                </a:lnTo>
                <a:lnTo>
                  <a:pt x="7558" y="43983"/>
                </a:lnTo>
                <a:lnTo>
                  <a:pt x="15757" y="49517"/>
                </a:lnTo>
                <a:lnTo>
                  <a:pt x="25793" y="51549"/>
                </a:lnTo>
                <a:lnTo>
                  <a:pt x="35354" y="49606"/>
                </a:lnTo>
                <a:lnTo>
                  <a:pt x="25793" y="49606"/>
                </a:lnTo>
                <a:lnTo>
                  <a:pt x="16509" y="47729"/>
                </a:lnTo>
                <a:lnTo>
                  <a:pt x="8923" y="42616"/>
                </a:lnTo>
                <a:lnTo>
                  <a:pt x="3807" y="35038"/>
                </a:lnTo>
                <a:lnTo>
                  <a:pt x="1930" y="25768"/>
                </a:lnTo>
                <a:lnTo>
                  <a:pt x="3807" y="16499"/>
                </a:lnTo>
                <a:lnTo>
                  <a:pt x="8923" y="8912"/>
                </a:lnTo>
                <a:lnTo>
                  <a:pt x="16509" y="3786"/>
                </a:lnTo>
                <a:lnTo>
                  <a:pt x="25793" y="1904"/>
                </a:lnTo>
                <a:lnTo>
                  <a:pt x="35176" y="1904"/>
                </a:lnTo>
                <a:lnTo>
                  <a:pt x="25793" y="0"/>
                </a:lnTo>
                <a:close/>
              </a:path>
              <a:path w="52069" h="52070">
                <a:moveTo>
                  <a:pt x="35176" y="1904"/>
                </a:moveTo>
                <a:lnTo>
                  <a:pt x="25793" y="1904"/>
                </a:lnTo>
                <a:lnTo>
                  <a:pt x="35052" y="3786"/>
                </a:lnTo>
                <a:lnTo>
                  <a:pt x="42632" y="8912"/>
                </a:lnTo>
                <a:lnTo>
                  <a:pt x="47751" y="16499"/>
                </a:lnTo>
                <a:lnTo>
                  <a:pt x="49631" y="25768"/>
                </a:lnTo>
                <a:lnTo>
                  <a:pt x="47751" y="35038"/>
                </a:lnTo>
                <a:lnTo>
                  <a:pt x="42632" y="42616"/>
                </a:lnTo>
                <a:lnTo>
                  <a:pt x="35052" y="47729"/>
                </a:lnTo>
                <a:lnTo>
                  <a:pt x="25793" y="49606"/>
                </a:lnTo>
                <a:lnTo>
                  <a:pt x="35354" y="49606"/>
                </a:lnTo>
                <a:lnTo>
                  <a:pt x="35789" y="49517"/>
                </a:lnTo>
                <a:lnTo>
                  <a:pt x="43975" y="43983"/>
                </a:lnTo>
                <a:lnTo>
                  <a:pt x="49505" y="35786"/>
                </a:lnTo>
                <a:lnTo>
                  <a:pt x="51536" y="25768"/>
                </a:lnTo>
                <a:lnTo>
                  <a:pt x="49505" y="15751"/>
                </a:lnTo>
                <a:lnTo>
                  <a:pt x="43975" y="7559"/>
                </a:lnTo>
                <a:lnTo>
                  <a:pt x="35789" y="2029"/>
                </a:lnTo>
                <a:lnTo>
                  <a:pt x="35176" y="1904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9" name="object 349"/>
          <p:cNvGrpSpPr/>
          <p:nvPr/>
        </p:nvGrpSpPr>
        <p:grpSpPr>
          <a:xfrm>
            <a:off x="10193642" y="5943943"/>
            <a:ext cx="2292985" cy="358775"/>
            <a:chOff x="10193642" y="5943943"/>
            <a:chExt cx="2292985" cy="358775"/>
          </a:xfrm>
        </p:grpSpPr>
        <p:sp>
          <p:nvSpPr>
            <p:cNvPr id="350" name="object 350"/>
            <p:cNvSpPr/>
            <p:nvPr/>
          </p:nvSpPr>
          <p:spPr>
            <a:xfrm>
              <a:off x="10199992" y="5950293"/>
              <a:ext cx="2280285" cy="346075"/>
            </a:xfrm>
            <a:custGeom>
              <a:avLst/>
              <a:gdLst/>
              <a:ahLst/>
              <a:cxnLst/>
              <a:rect l="l" t="t" r="r" b="b"/>
              <a:pathLst>
                <a:path w="2280284" h="346075">
                  <a:moveTo>
                    <a:pt x="2280005" y="0"/>
                  </a:moveTo>
                  <a:lnTo>
                    <a:pt x="0" y="0"/>
                  </a:lnTo>
                  <a:lnTo>
                    <a:pt x="0" y="345516"/>
                  </a:lnTo>
                  <a:lnTo>
                    <a:pt x="2280005" y="345516"/>
                  </a:lnTo>
                  <a:lnTo>
                    <a:pt x="2280005" y="0"/>
                  </a:lnTo>
                  <a:close/>
                </a:path>
              </a:pathLst>
            </a:custGeom>
            <a:solidFill>
              <a:srgbClr val="E10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0199992" y="5950293"/>
              <a:ext cx="2280285" cy="346075"/>
            </a:xfrm>
            <a:custGeom>
              <a:avLst/>
              <a:gdLst/>
              <a:ahLst/>
              <a:cxnLst/>
              <a:rect l="l" t="t" r="r" b="b"/>
              <a:pathLst>
                <a:path w="2280284" h="346075">
                  <a:moveTo>
                    <a:pt x="0" y="0"/>
                  </a:moveTo>
                  <a:lnTo>
                    <a:pt x="2280005" y="0"/>
                  </a:lnTo>
                  <a:lnTo>
                    <a:pt x="2280005" y="345516"/>
                  </a:lnTo>
                  <a:lnTo>
                    <a:pt x="0" y="3455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0837632" y="6063720"/>
              <a:ext cx="134048" cy="134632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0991266" y="6063881"/>
              <a:ext cx="840105" cy="135890"/>
            </a:xfrm>
            <a:custGeom>
              <a:avLst/>
              <a:gdLst/>
              <a:ahLst/>
              <a:cxnLst/>
              <a:rect l="l" t="t" r="r" b="b"/>
              <a:pathLst>
                <a:path w="840104" h="135889">
                  <a:moveTo>
                    <a:pt x="65544" y="90411"/>
                  </a:moveTo>
                  <a:lnTo>
                    <a:pt x="65455" y="82753"/>
                  </a:lnTo>
                  <a:lnTo>
                    <a:pt x="61493" y="81203"/>
                  </a:lnTo>
                  <a:lnTo>
                    <a:pt x="54457" y="81203"/>
                  </a:lnTo>
                  <a:lnTo>
                    <a:pt x="53860" y="83362"/>
                  </a:lnTo>
                  <a:lnTo>
                    <a:pt x="52146" y="88684"/>
                  </a:lnTo>
                  <a:lnTo>
                    <a:pt x="49174" y="96621"/>
                  </a:lnTo>
                  <a:lnTo>
                    <a:pt x="44970" y="104267"/>
                  </a:lnTo>
                  <a:lnTo>
                    <a:pt x="39408" y="110020"/>
                  </a:lnTo>
                  <a:lnTo>
                    <a:pt x="32397" y="112293"/>
                  </a:lnTo>
                  <a:lnTo>
                    <a:pt x="24422" y="109334"/>
                  </a:lnTo>
                  <a:lnTo>
                    <a:pt x="13042" y="66649"/>
                  </a:lnTo>
                  <a:lnTo>
                    <a:pt x="12827" y="56146"/>
                  </a:lnTo>
                  <a:lnTo>
                    <a:pt x="12966" y="47815"/>
                  </a:lnTo>
                  <a:lnTo>
                    <a:pt x="13347" y="39624"/>
                  </a:lnTo>
                  <a:lnTo>
                    <a:pt x="13855" y="31940"/>
                  </a:lnTo>
                  <a:lnTo>
                    <a:pt x="14414" y="25044"/>
                  </a:lnTo>
                  <a:lnTo>
                    <a:pt x="15430" y="16827"/>
                  </a:lnTo>
                  <a:lnTo>
                    <a:pt x="15430" y="9207"/>
                  </a:lnTo>
                  <a:lnTo>
                    <a:pt x="3632" y="9207"/>
                  </a:lnTo>
                  <a:lnTo>
                    <a:pt x="2463" y="13665"/>
                  </a:lnTo>
                  <a:lnTo>
                    <a:pt x="1892" y="18630"/>
                  </a:lnTo>
                  <a:lnTo>
                    <a:pt x="1066" y="29044"/>
                  </a:lnTo>
                  <a:lnTo>
                    <a:pt x="317" y="42418"/>
                  </a:lnTo>
                  <a:lnTo>
                    <a:pt x="0" y="56286"/>
                  </a:lnTo>
                  <a:lnTo>
                    <a:pt x="495" y="73380"/>
                  </a:lnTo>
                  <a:lnTo>
                    <a:pt x="3949" y="96799"/>
                  </a:lnTo>
                  <a:lnTo>
                    <a:pt x="13360" y="117500"/>
                  </a:lnTo>
                  <a:lnTo>
                    <a:pt x="31686" y="126403"/>
                  </a:lnTo>
                  <a:lnTo>
                    <a:pt x="41579" y="124333"/>
                  </a:lnTo>
                  <a:lnTo>
                    <a:pt x="49403" y="118960"/>
                  </a:lnTo>
                  <a:lnTo>
                    <a:pt x="54800" y="112293"/>
                  </a:lnTo>
                  <a:lnTo>
                    <a:pt x="55384" y="111582"/>
                  </a:lnTo>
                  <a:lnTo>
                    <a:pt x="59766" y="103517"/>
                  </a:lnTo>
                  <a:lnTo>
                    <a:pt x="64223" y="93726"/>
                  </a:lnTo>
                  <a:lnTo>
                    <a:pt x="65544" y="90411"/>
                  </a:lnTo>
                  <a:close/>
                </a:path>
                <a:path w="840104" h="135889">
                  <a:moveTo>
                    <a:pt x="124282" y="116039"/>
                  </a:moveTo>
                  <a:lnTo>
                    <a:pt x="122720" y="71183"/>
                  </a:lnTo>
                  <a:lnTo>
                    <a:pt x="104571" y="26060"/>
                  </a:lnTo>
                  <a:lnTo>
                    <a:pt x="82956" y="18275"/>
                  </a:lnTo>
                  <a:lnTo>
                    <a:pt x="76034" y="18275"/>
                  </a:lnTo>
                  <a:lnTo>
                    <a:pt x="75463" y="23037"/>
                  </a:lnTo>
                  <a:lnTo>
                    <a:pt x="75463" y="30226"/>
                  </a:lnTo>
                  <a:lnTo>
                    <a:pt x="79502" y="30657"/>
                  </a:lnTo>
                  <a:lnTo>
                    <a:pt x="81508" y="30949"/>
                  </a:lnTo>
                  <a:lnTo>
                    <a:pt x="108635" y="67310"/>
                  </a:lnTo>
                  <a:lnTo>
                    <a:pt x="110578" y="96316"/>
                  </a:lnTo>
                  <a:lnTo>
                    <a:pt x="110578" y="98044"/>
                  </a:lnTo>
                  <a:lnTo>
                    <a:pt x="110388" y="103949"/>
                  </a:lnTo>
                  <a:lnTo>
                    <a:pt x="110312" y="116039"/>
                  </a:lnTo>
                  <a:lnTo>
                    <a:pt x="124282" y="116039"/>
                  </a:lnTo>
                  <a:close/>
                </a:path>
                <a:path w="840104" h="135889">
                  <a:moveTo>
                    <a:pt x="177126" y="53848"/>
                  </a:moveTo>
                  <a:lnTo>
                    <a:pt x="174701" y="50685"/>
                  </a:lnTo>
                  <a:lnTo>
                    <a:pt x="172808" y="48514"/>
                  </a:lnTo>
                  <a:lnTo>
                    <a:pt x="167779" y="42608"/>
                  </a:lnTo>
                  <a:lnTo>
                    <a:pt x="153390" y="30810"/>
                  </a:lnTo>
                  <a:lnTo>
                    <a:pt x="152946" y="30670"/>
                  </a:lnTo>
                  <a:lnTo>
                    <a:pt x="148056" y="30670"/>
                  </a:lnTo>
                  <a:lnTo>
                    <a:pt x="145326" y="33693"/>
                  </a:lnTo>
                  <a:lnTo>
                    <a:pt x="145326" y="38582"/>
                  </a:lnTo>
                  <a:lnTo>
                    <a:pt x="146773" y="40170"/>
                  </a:lnTo>
                  <a:lnTo>
                    <a:pt x="151511" y="44069"/>
                  </a:lnTo>
                  <a:lnTo>
                    <a:pt x="155397" y="47078"/>
                  </a:lnTo>
                  <a:lnTo>
                    <a:pt x="160134" y="51689"/>
                  </a:lnTo>
                  <a:lnTo>
                    <a:pt x="163309" y="55435"/>
                  </a:lnTo>
                  <a:lnTo>
                    <a:pt x="168490" y="61620"/>
                  </a:lnTo>
                  <a:lnTo>
                    <a:pt x="173977" y="61620"/>
                  </a:lnTo>
                  <a:lnTo>
                    <a:pt x="177126" y="58889"/>
                  </a:lnTo>
                  <a:lnTo>
                    <a:pt x="177126" y="53848"/>
                  </a:lnTo>
                  <a:close/>
                </a:path>
                <a:path w="840104" h="135889">
                  <a:moveTo>
                    <a:pt x="188366" y="69977"/>
                  </a:moveTo>
                  <a:lnTo>
                    <a:pt x="184772" y="68529"/>
                  </a:lnTo>
                  <a:lnTo>
                    <a:pt x="181025" y="68529"/>
                  </a:lnTo>
                  <a:lnTo>
                    <a:pt x="179590" y="69837"/>
                  </a:lnTo>
                  <a:lnTo>
                    <a:pt x="172707" y="76530"/>
                  </a:lnTo>
                  <a:lnTo>
                    <a:pt x="166852" y="81826"/>
                  </a:lnTo>
                  <a:lnTo>
                    <a:pt x="160121" y="87210"/>
                  </a:lnTo>
                  <a:lnTo>
                    <a:pt x="151650" y="93154"/>
                  </a:lnTo>
                  <a:lnTo>
                    <a:pt x="141287" y="100215"/>
                  </a:lnTo>
                  <a:lnTo>
                    <a:pt x="140982" y="100355"/>
                  </a:lnTo>
                  <a:lnTo>
                    <a:pt x="140982" y="106260"/>
                  </a:lnTo>
                  <a:lnTo>
                    <a:pt x="143141" y="109855"/>
                  </a:lnTo>
                  <a:lnTo>
                    <a:pt x="146316" y="109855"/>
                  </a:lnTo>
                  <a:lnTo>
                    <a:pt x="180924" y="84759"/>
                  </a:lnTo>
                  <a:lnTo>
                    <a:pt x="188366" y="75018"/>
                  </a:lnTo>
                  <a:lnTo>
                    <a:pt x="188366" y="69977"/>
                  </a:lnTo>
                  <a:close/>
                </a:path>
                <a:path w="840104" h="135889">
                  <a:moveTo>
                    <a:pt x="203619" y="9779"/>
                  </a:moveTo>
                  <a:lnTo>
                    <a:pt x="198882" y="5905"/>
                  </a:lnTo>
                  <a:lnTo>
                    <a:pt x="142011" y="5905"/>
                  </a:lnTo>
                  <a:lnTo>
                    <a:pt x="142011" y="17564"/>
                  </a:lnTo>
                  <a:lnTo>
                    <a:pt x="189534" y="17564"/>
                  </a:lnTo>
                  <a:lnTo>
                    <a:pt x="191541" y="19862"/>
                  </a:lnTo>
                  <a:lnTo>
                    <a:pt x="191541" y="119354"/>
                  </a:lnTo>
                  <a:lnTo>
                    <a:pt x="189090" y="120510"/>
                  </a:lnTo>
                  <a:lnTo>
                    <a:pt x="184619" y="121234"/>
                  </a:lnTo>
                  <a:lnTo>
                    <a:pt x="174396" y="120942"/>
                  </a:lnTo>
                  <a:lnTo>
                    <a:pt x="164033" y="120942"/>
                  </a:lnTo>
                  <a:lnTo>
                    <a:pt x="164033" y="128727"/>
                  </a:lnTo>
                  <a:lnTo>
                    <a:pt x="164757" y="131597"/>
                  </a:lnTo>
                  <a:lnTo>
                    <a:pt x="167055" y="132753"/>
                  </a:lnTo>
                  <a:lnTo>
                    <a:pt x="168351" y="133477"/>
                  </a:lnTo>
                  <a:lnTo>
                    <a:pt x="183629" y="133477"/>
                  </a:lnTo>
                  <a:lnTo>
                    <a:pt x="191693" y="133324"/>
                  </a:lnTo>
                  <a:lnTo>
                    <a:pt x="194271" y="132753"/>
                  </a:lnTo>
                  <a:lnTo>
                    <a:pt x="202184" y="130886"/>
                  </a:lnTo>
                  <a:lnTo>
                    <a:pt x="203619" y="124980"/>
                  </a:lnTo>
                  <a:lnTo>
                    <a:pt x="203619" y="121234"/>
                  </a:lnTo>
                  <a:lnTo>
                    <a:pt x="203619" y="9779"/>
                  </a:lnTo>
                  <a:close/>
                </a:path>
                <a:path w="840104" h="135889">
                  <a:moveTo>
                    <a:pt x="243509" y="54419"/>
                  </a:moveTo>
                  <a:lnTo>
                    <a:pt x="225374" y="35420"/>
                  </a:lnTo>
                  <a:lnTo>
                    <a:pt x="221056" y="31521"/>
                  </a:lnTo>
                  <a:lnTo>
                    <a:pt x="219176" y="29946"/>
                  </a:lnTo>
                  <a:lnTo>
                    <a:pt x="213423" y="29946"/>
                  </a:lnTo>
                  <a:lnTo>
                    <a:pt x="210832" y="32981"/>
                  </a:lnTo>
                  <a:lnTo>
                    <a:pt x="210832" y="37858"/>
                  </a:lnTo>
                  <a:lnTo>
                    <a:pt x="212852" y="39738"/>
                  </a:lnTo>
                  <a:lnTo>
                    <a:pt x="214287" y="41033"/>
                  </a:lnTo>
                  <a:lnTo>
                    <a:pt x="223215" y="49237"/>
                  </a:lnTo>
                  <a:lnTo>
                    <a:pt x="224231" y="50101"/>
                  </a:lnTo>
                  <a:lnTo>
                    <a:pt x="233578" y="61341"/>
                  </a:lnTo>
                  <a:lnTo>
                    <a:pt x="235026" y="62344"/>
                  </a:lnTo>
                  <a:lnTo>
                    <a:pt x="240207" y="62344"/>
                  </a:lnTo>
                  <a:lnTo>
                    <a:pt x="243509" y="59905"/>
                  </a:lnTo>
                  <a:lnTo>
                    <a:pt x="243509" y="54419"/>
                  </a:lnTo>
                  <a:close/>
                </a:path>
                <a:path w="840104" h="135889">
                  <a:moveTo>
                    <a:pt x="255308" y="71412"/>
                  </a:moveTo>
                  <a:lnTo>
                    <a:pt x="253873" y="66941"/>
                  </a:lnTo>
                  <a:lnTo>
                    <a:pt x="247827" y="66941"/>
                  </a:lnTo>
                  <a:lnTo>
                    <a:pt x="244678" y="70408"/>
                  </a:lnTo>
                  <a:lnTo>
                    <a:pt x="236270" y="78752"/>
                  </a:lnTo>
                  <a:lnTo>
                    <a:pt x="229387" y="84924"/>
                  </a:lnTo>
                  <a:lnTo>
                    <a:pt x="221729" y="90957"/>
                  </a:lnTo>
                  <a:lnTo>
                    <a:pt x="211404" y="98488"/>
                  </a:lnTo>
                  <a:lnTo>
                    <a:pt x="209105" y="100076"/>
                  </a:lnTo>
                  <a:lnTo>
                    <a:pt x="208915" y="101066"/>
                  </a:lnTo>
                  <a:lnTo>
                    <a:pt x="208800" y="106260"/>
                  </a:lnTo>
                  <a:lnTo>
                    <a:pt x="211556" y="109423"/>
                  </a:lnTo>
                  <a:lnTo>
                    <a:pt x="214579" y="109423"/>
                  </a:lnTo>
                  <a:lnTo>
                    <a:pt x="253009" y="78752"/>
                  </a:lnTo>
                  <a:lnTo>
                    <a:pt x="255308" y="75590"/>
                  </a:lnTo>
                  <a:lnTo>
                    <a:pt x="255308" y="71412"/>
                  </a:lnTo>
                  <a:close/>
                </a:path>
                <a:path w="840104" h="135889">
                  <a:moveTo>
                    <a:pt x="270294" y="9779"/>
                  </a:moveTo>
                  <a:lnTo>
                    <a:pt x="265836" y="5905"/>
                  </a:lnTo>
                  <a:lnTo>
                    <a:pt x="209245" y="5905"/>
                  </a:lnTo>
                  <a:lnTo>
                    <a:pt x="209245" y="17564"/>
                  </a:lnTo>
                  <a:lnTo>
                    <a:pt x="256184" y="17564"/>
                  </a:lnTo>
                  <a:lnTo>
                    <a:pt x="258191" y="19862"/>
                  </a:lnTo>
                  <a:lnTo>
                    <a:pt x="258191" y="119507"/>
                  </a:lnTo>
                  <a:lnTo>
                    <a:pt x="255460" y="120942"/>
                  </a:lnTo>
                  <a:lnTo>
                    <a:pt x="251574" y="121094"/>
                  </a:lnTo>
                  <a:lnTo>
                    <a:pt x="249555" y="121094"/>
                  </a:lnTo>
                  <a:lnTo>
                    <a:pt x="239191" y="120802"/>
                  </a:lnTo>
                  <a:lnTo>
                    <a:pt x="230974" y="120802"/>
                  </a:lnTo>
                  <a:lnTo>
                    <a:pt x="230974" y="128003"/>
                  </a:lnTo>
                  <a:lnTo>
                    <a:pt x="231127" y="133045"/>
                  </a:lnTo>
                  <a:lnTo>
                    <a:pt x="236613" y="133324"/>
                  </a:lnTo>
                  <a:lnTo>
                    <a:pt x="238772" y="133477"/>
                  </a:lnTo>
                  <a:lnTo>
                    <a:pt x="262382" y="133477"/>
                  </a:lnTo>
                  <a:lnTo>
                    <a:pt x="270294" y="133184"/>
                  </a:lnTo>
                  <a:lnTo>
                    <a:pt x="270294" y="121094"/>
                  </a:lnTo>
                  <a:lnTo>
                    <a:pt x="270294" y="9779"/>
                  </a:lnTo>
                  <a:close/>
                </a:path>
                <a:path w="840104" h="135889">
                  <a:moveTo>
                    <a:pt x="342874" y="78460"/>
                  </a:moveTo>
                  <a:lnTo>
                    <a:pt x="342150" y="77597"/>
                  </a:lnTo>
                  <a:lnTo>
                    <a:pt x="336550" y="70116"/>
                  </a:lnTo>
                  <a:lnTo>
                    <a:pt x="334200" y="66687"/>
                  </a:lnTo>
                  <a:lnTo>
                    <a:pt x="333222" y="65074"/>
                  </a:lnTo>
                  <a:lnTo>
                    <a:pt x="332867" y="64503"/>
                  </a:lnTo>
                  <a:lnTo>
                    <a:pt x="330796" y="61099"/>
                  </a:lnTo>
                  <a:lnTo>
                    <a:pt x="326948" y="53975"/>
                  </a:lnTo>
                  <a:lnTo>
                    <a:pt x="323303" y="45923"/>
                  </a:lnTo>
                  <a:lnTo>
                    <a:pt x="323303" y="39598"/>
                  </a:lnTo>
                  <a:lnTo>
                    <a:pt x="341731" y="39598"/>
                  </a:lnTo>
                  <a:lnTo>
                    <a:pt x="341731" y="28638"/>
                  </a:lnTo>
                  <a:lnTo>
                    <a:pt x="323303" y="28638"/>
                  </a:lnTo>
                  <a:lnTo>
                    <a:pt x="323303" y="2438"/>
                  </a:lnTo>
                  <a:lnTo>
                    <a:pt x="322008" y="0"/>
                  </a:lnTo>
                  <a:lnTo>
                    <a:pt x="312064" y="0"/>
                  </a:lnTo>
                  <a:lnTo>
                    <a:pt x="311975" y="2438"/>
                  </a:lnTo>
                  <a:lnTo>
                    <a:pt x="311912" y="28638"/>
                  </a:lnTo>
                  <a:lnTo>
                    <a:pt x="292773" y="28638"/>
                  </a:lnTo>
                  <a:lnTo>
                    <a:pt x="289026" y="28943"/>
                  </a:lnTo>
                  <a:lnTo>
                    <a:pt x="289026" y="39598"/>
                  </a:lnTo>
                  <a:lnTo>
                    <a:pt x="311645" y="39598"/>
                  </a:lnTo>
                  <a:lnTo>
                    <a:pt x="307594" y="52514"/>
                  </a:lnTo>
                  <a:lnTo>
                    <a:pt x="302564" y="65074"/>
                  </a:lnTo>
                  <a:lnTo>
                    <a:pt x="296583" y="77203"/>
                  </a:lnTo>
                  <a:lnTo>
                    <a:pt x="289623" y="88836"/>
                  </a:lnTo>
                  <a:lnTo>
                    <a:pt x="288150" y="90855"/>
                  </a:lnTo>
                  <a:lnTo>
                    <a:pt x="287439" y="92138"/>
                  </a:lnTo>
                  <a:lnTo>
                    <a:pt x="287439" y="98044"/>
                  </a:lnTo>
                  <a:lnTo>
                    <a:pt x="290614" y="100787"/>
                  </a:lnTo>
                  <a:lnTo>
                    <a:pt x="296087" y="100787"/>
                  </a:lnTo>
                  <a:lnTo>
                    <a:pt x="297802" y="98196"/>
                  </a:lnTo>
                  <a:lnTo>
                    <a:pt x="311912" y="64503"/>
                  </a:lnTo>
                  <a:lnTo>
                    <a:pt x="311912" y="134035"/>
                  </a:lnTo>
                  <a:lnTo>
                    <a:pt x="313804" y="135483"/>
                  </a:lnTo>
                  <a:lnTo>
                    <a:pt x="322999" y="135483"/>
                  </a:lnTo>
                  <a:lnTo>
                    <a:pt x="323303" y="131749"/>
                  </a:lnTo>
                  <a:lnTo>
                    <a:pt x="323303" y="65074"/>
                  </a:lnTo>
                  <a:lnTo>
                    <a:pt x="327469" y="74155"/>
                  </a:lnTo>
                  <a:lnTo>
                    <a:pt x="331165" y="80048"/>
                  </a:lnTo>
                  <a:lnTo>
                    <a:pt x="331939" y="81203"/>
                  </a:lnTo>
                  <a:lnTo>
                    <a:pt x="333946" y="84366"/>
                  </a:lnTo>
                  <a:lnTo>
                    <a:pt x="335114" y="86093"/>
                  </a:lnTo>
                  <a:lnTo>
                    <a:pt x="340448" y="86093"/>
                  </a:lnTo>
                  <a:lnTo>
                    <a:pt x="342874" y="83083"/>
                  </a:lnTo>
                  <a:lnTo>
                    <a:pt x="342874" y="78460"/>
                  </a:lnTo>
                  <a:close/>
                </a:path>
                <a:path w="840104" h="135889">
                  <a:moveTo>
                    <a:pt x="423214" y="124968"/>
                  </a:moveTo>
                  <a:lnTo>
                    <a:pt x="422071" y="123672"/>
                  </a:lnTo>
                  <a:lnTo>
                    <a:pt x="420065" y="122237"/>
                  </a:lnTo>
                  <a:lnTo>
                    <a:pt x="410946" y="116001"/>
                  </a:lnTo>
                  <a:lnTo>
                    <a:pt x="404774" y="111366"/>
                  </a:lnTo>
                  <a:lnTo>
                    <a:pt x="400189" y="107048"/>
                  </a:lnTo>
                  <a:lnTo>
                    <a:pt x="395859" y="101790"/>
                  </a:lnTo>
                  <a:lnTo>
                    <a:pt x="399605" y="99352"/>
                  </a:lnTo>
                  <a:lnTo>
                    <a:pt x="404787" y="95605"/>
                  </a:lnTo>
                  <a:lnTo>
                    <a:pt x="408330" y="92710"/>
                  </a:lnTo>
                  <a:lnTo>
                    <a:pt x="409702" y="91579"/>
                  </a:lnTo>
                  <a:lnTo>
                    <a:pt x="415150" y="86956"/>
                  </a:lnTo>
                  <a:lnTo>
                    <a:pt x="420636" y="82499"/>
                  </a:lnTo>
                  <a:lnTo>
                    <a:pt x="420636" y="76454"/>
                  </a:lnTo>
                  <a:lnTo>
                    <a:pt x="417906" y="73571"/>
                  </a:lnTo>
                  <a:lnTo>
                    <a:pt x="412572" y="73571"/>
                  </a:lnTo>
                  <a:lnTo>
                    <a:pt x="412000" y="74282"/>
                  </a:lnTo>
                  <a:lnTo>
                    <a:pt x="402209" y="83654"/>
                  </a:lnTo>
                  <a:lnTo>
                    <a:pt x="395008" y="89547"/>
                  </a:lnTo>
                  <a:lnTo>
                    <a:pt x="390245" y="92710"/>
                  </a:lnTo>
                  <a:lnTo>
                    <a:pt x="387375" y="86956"/>
                  </a:lnTo>
                  <a:lnTo>
                    <a:pt x="384492" y="80048"/>
                  </a:lnTo>
                  <a:lnTo>
                    <a:pt x="382612" y="69684"/>
                  </a:lnTo>
                  <a:lnTo>
                    <a:pt x="412572" y="69684"/>
                  </a:lnTo>
                  <a:lnTo>
                    <a:pt x="416026" y="65798"/>
                  </a:lnTo>
                  <a:lnTo>
                    <a:pt x="416026" y="8051"/>
                  </a:lnTo>
                  <a:lnTo>
                    <a:pt x="412127" y="4749"/>
                  </a:lnTo>
                  <a:lnTo>
                    <a:pt x="404215" y="4749"/>
                  </a:lnTo>
                  <a:lnTo>
                    <a:pt x="404215" y="16700"/>
                  </a:lnTo>
                  <a:lnTo>
                    <a:pt x="404215" y="32258"/>
                  </a:lnTo>
                  <a:lnTo>
                    <a:pt x="404215" y="41605"/>
                  </a:lnTo>
                  <a:lnTo>
                    <a:pt x="404215" y="57873"/>
                  </a:lnTo>
                  <a:lnTo>
                    <a:pt x="402920" y="59461"/>
                  </a:lnTo>
                  <a:lnTo>
                    <a:pt x="357136" y="59461"/>
                  </a:lnTo>
                  <a:lnTo>
                    <a:pt x="357136" y="41605"/>
                  </a:lnTo>
                  <a:lnTo>
                    <a:pt x="404215" y="41605"/>
                  </a:lnTo>
                  <a:lnTo>
                    <a:pt x="404215" y="32258"/>
                  </a:lnTo>
                  <a:lnTo>
                    <a:pt x="357136" y="32258"/>
                  </a:lnTo>
                  <a:lnTo>
                    <a:pt x="357136" y="16700"/>
                  </a:lnTo>
                  <a:lnTo>
                    <a:pt x="358432" y="15113"/>
                  </a:lnTo>
                  <a:lnTo>
                    <a:pt x="402920" y="15113"/>
                  </a:lnTo>
                  <a:lnTo>
                    <a:pt x="404215" y="16700"/>
                  </a:lnTo>
                  <a:lnTo>
                    <a:pt x="404215" y="4749"/>
                  </a:lnTo>
                  <a:lnTo>
                    <a:pt x="349351" y="4749"/>
                  </a:lnTo>
                  <a:lnTo>
                    <a:pt x="345744" y="8204"/>
                  </a:lnTo>
                  <a:lnTo>
                    <a:pt x="345744" y="118922"/>
                  </a:lnTo>
                  <a:lnTo>
                    <a:pt x="344182" y="119075"/>
                  </a:lnTo>
                  <a:lnTo>
                    <a:pt x="334962" y="120357"/>
                  </a:lnTo>
                  <a:lnTo>
                    <a:pt x="334098" y="120662"/>
                  </a:lnTo>
                  <a:lnTo>
                    <a:pt x="333222" y="120942"/>
                  </a:lnTo>
                  <a:lnTo>
                    <a:pt x="331063" y="122097"/>
                  </a:lnTo>
                  <a:lnTo>
                    <a:pt x="331152" y="127609"/>
                  </a:lnTo>
                  <a:lnTo>
                    <a:pt x="331508" y="131749"/>
                  </a:lnTo>
                  <a:lnTo>
                    <a:pt x="336550" y="131749"/>
                  </a:lnTo>
                  <a:lnTo>
                    <a:pt x="342023" y="131178"/>
                  </a:lnTo>
                  <a:lnTo>
                    <a:pt x="381622" y="122377"/>
                  </a:lnTo>
                  <a:lnTo>
                    <a:pt x="383628" y="121666"/>
                  </a:lnTo>
                  <a:lnTo>
                    <a:pt x="383628" y="116916"/>
                  </a:lnTo>
                  <a:lnTo>
                    <a:pt x="383616" y="116001"/>
                  </a:lnTo>
                  <a:lnTo>
                    <a:pt x="383476" y="111874"/>
                  </a:lnTo>
                  <a:lnTo>
                    <a:pt x="378866" y="111874"/>
                  </a:lnTo>
                  <a:lnTo>
                    <a:pt x="357136" y="116916"/>
                  </a:lnTo>
                  <a:lnTo>
                    <a:pt x="357136" y="69684"/>
                  </a:lnTo>
                  <a:lnTo>
                    <a:pt x="371817" y="69684"/>
                  </a:lnTo>
                  <a:lnTo>
                    <a:pt x="380885" y="98958"/>
                  </a:lnTo>
                  <a:lnTo>
                    <a:pt x="394982" y="118999"/>
                  </a:lnTo>
                  <a:lnTo>
                    <a:pt x="408724" y="130505"/>
                  </a:lnTo>
                  <a:lnTo>
                    <a:pt x="416737" y="134188"/>
                  </a:lnTo>
                  <a:lnTo>
                    <a:pt x="420789" y="134188"/>
                  </a:lnTo>
                  <a:lnTo>
                    <a:pt x="423214" y="130302"/>
                  </a:lnTo>
                  <a:lnTo>
                    <a:pt x="423214" y="124968"/>
                  </a:lnTo>
                  <a:close/>
                </a:path>
                <a:path w="840104" h="135889">
                  <a:moveTo>
                    <a:pt x="562610" y="18262"/>
                  </a:moveTo>
                  <a:lnTo>
                    <a:pt x="555840" y="16395"/>
                  </a:lnTo>
                  <a:lnTo>
                    <a:pt x="549643" y="16395"/>
                  </a:lnTo>
                  <a:lnTo>
                    <a:pt x="438937" y="16395"/>
                  </a:lnTo>
                  <a:lnTo>
                    <a:pt x="438937" y="27343"/>
                  </a:lnTo>
                  <a:lnTo>
                    <a:pt x="442239" y="28638"/>
                  </a:lnTo>
                  <a:lnTo>
                    <a:pt x="546201" y="28638"/>
                  </a:lnTo>
                  <a:lnTo>
                    <a:pt x="546201" y="31661"/>
                  </a:lnTo>
                  <a:lnTo>
                    <a:pt x="542810" y="39065"/>
                  </a:lnTo>
                  <a:lnTo>
                    <a:pt x="533082" y="52057"/>
                  </a:lnTo>
                  <a:lnTo>
                    <a:pt x="517702" y="67564"/>
                  </a:lnTo>
                  <a:lnTo>
                    <a:pt x="497382" y="82486"/>
                  </a:lnTo>
                  <a:lnTo>
                    <a:pt x="481863" y="68465"/>
                  </a:lnTo>
                  <a:lnTo>
                    <a:pt x="474929" y="62763"/>
                  </a:lnTo>
                  <a:lnTo>
                    <a:pt x="470014" y="59156"/>
                  </a:lnTo>
                  <a:lnTo>
                    <a:pt x="463397" y="59156"/>
                  </a:lnTo>
                  <a:lnTo>
                    <a:pt x="460667" y="63627"/>
                  </a:lnTo>
                  <a:lnTo>
                    <a:pt x="460667" y="69240"/>
                  </a:lnTo>
                  <a:lnTo>
                    <a:pt x="464985" y="72555"/>
                  </a:lnTo>
                  <a:lnTo>
                    <a:pt x="479653" y="84709"/>
                  </a:lnTo>
                  <a:lnTo>
                    <a:pt x="488746" y="93103"/>
                  </a:lnTo>
                  <a:lnTo>
                    <a:pt x="498094" y="102654"/>
                  </a:lnTo>
                  <a:lnTo>
                    <a:pt x="507034" y="112801"/>
                  </a:lnTo>
                  <a:lnTo>
                    <a:pt x="518566" y="127127"/>
                  </a:lnTo>
                  <a:lnTo>
                    <a:pt x="525602" y="127127"/>
                  </a:lnTo>
                  <a:lnTo>
                    <a:pt x="529501" y="123532"/>
                  </a:lnTo>
                  <a:lnTo>
                    <a:pt x="529501" y="117767"/>
                  </a:lnTo>
                  <a:lnTo>
                    <a:pt x="528637" y="116179"/>
                  </a:lnTo>
                  <a:lnTo>
                    <a:pt x="522185" y="108000"/>
                  </a:lnTo>
                  <a:lnTo>
                    <a:pt x="517144" y="102362"/>
                  </a:lnTo>
                  <a:lnTo>
                    <a:pt x="506310" y="91274"/>
                  </a:lnTo>
                  <a:lnTo>
                    <a:pt x="514413" y="85826"/>
                  </a:lnTo>
                  <a:lnTo>
                    <a:pt x="550367" y="50812"/>
                  </a:lnTo>
                  <a:lnTo>
                    <a:pt x="562610" y="29362"/>
                  </a:lnTo>
                  <a:lnTo>
                    <a:pt x="562610" y="18262"/>
                  </a:lnTo>
                  <a:close/>
                </a:path>
                <a:path w="840104" h="135889">
                  <a:moveTo>
                    <a:pt x="713117" y="60896"/>
                  </a:moveTo>
                  <a:lnTo>
                    <a:pt x="588835" y="60896"/>
                  </a:lnTo>
                  <a:lnTo>
                    <a:pt x="584377" y="61328"/>
                  </a:lnTo>
                  <a:lnTo>
                    <a:pt x="584377" y="74142"/>
                  </a:lnTo>
                  <a:lnTo>
                    <a:pt x="591718" y="74142"/>
                  </a:lnTo>
                  <a:lnTo>
                    <a:pt x="705764" y="74142"/>
                  </a:lnTo>
                  <a:lnTo>
                    <a:pt x="713117" y="73863"/>
                  </a:lnTo>
                  <a:lnTo>
                    <a:pt x="713117" y="60896"/>
                  </a:lnTo>
                  <a:close/>
                </a:path>
                <a:path w="840104" h="135889">
                  <a:moveTo>
                    <a:pt x="840105" y="29794"/>
                  </a:moveTo>
                  <a:lnTo>
                    <a:pt x="836803" y="25044"/>
                  </a:lnTo>
                  <a:lnTo>
                    <a:pt x="827011" y="25044"/>
                  </a:lnTo>
                  <a:lnTo>
                    <a:pt x="780059" y="25044"/>
                  </a:lnTo>
                  <a:lnTo>
                    <a:pt x="786549" y="13233"/>
                  </a:lnTo>
                  <a:lnTo>
                    <a:pt x="786549" y="4889"/>
                  </a:lnTo>
                  <a:lnTo>
                    <a:pt x="781367" y="4025"/>
                  </a:lnTo>
                  <a:lnTo>
                    <a:pt x="776909" y="4025"/>
                  </a:lnTo>
                  <a:lnTo>
                    <a:pt x="775462" y="5181"/>
                  </a:lnTo>
                  <a:lnTo>
                    <a:pt x="773582" y="8204"/>
                  </a:lnTo>
                  <a:lnTo>
                    <a:pt x="768845" y="18567"/>
                  </a:lnTo>
                  <a:lnTo>
                    <a:pt x="764311" y="26276"/>
                  </a:lnTo>
                  <a:lnTo>
                    <a:pt x="756932" y="36068"/>
                  </a:lnTo>
                  <a:lnTo>
                    <a:pt x="747229" y="46393"/>
                  </a:lnTo>
                  <a:lnTo>
                    <a:pt x="735736" y="55714"/>
                  </a:lnTo>
                  <a:lnTo>
                    <a:pt x="729830" y="59740"/>
                  </a:lnTo>
                  <a:lnTo>
                    <a:pt x="729830" y="66078"/>
                  </a:lnTo>
                  <a:lnTo>
                    <a:pt x="732701" y="69240"/>
                  </a:lnTo>
                  <a:lnTo>
                    <a:pt x="736155" y="69240"/>
                  </a:lnTo>
                  <a:lnTo>
                    <a:pt x="742086" y="66979"/>
                  </a:lnTo>
                  <a:lnTo>
                    <a:pt x="750760" y="60515"/>
                  </a:lnTo>
                  <a:lnTo>
                    <a:pt x="761174" y="50355"/>
                  </a:lnTo>
                  <a:lnTo>
                    <a:pt x="772287" y="36995"/>
                  </a:lnTo>
                  <a:lnTo>
                    <a:pt x="825715" y="36995"/>
                  </a:lnTo>
                  <a:lnTo>
                    <a:pt x="825715" y="40601"/>
                  </a:lnTo>
                  <a:lnTo>
                    <a:pt x="824814" y="45758"/>
                  </a:lnTo>
                  <a:lnTo>
                    <a:pt x="801001" y="88696"/>
                  </a:lnTo>
                  <a:lnTo>
                    <a:pt x="764806" y="111734"/>
                  </a:lnTo>
                  <a:lnTo>
                    <a:pt x="736866" y="119354"/>
                  </a:lnTo>
                  <a:lnTo>
                    <a:pt x="737019" y="130594"/>
                  </a:lnTo>
                  <a:lnTo>
                    <a:pt x="743648" y="130594"/>
                  </a:lnTo>
                  <a:lnTo>
                    <a:pt x="750760" y="129413"/>
                  </a:lnTo>
                  <a:lnTo>
                    <a:pt x="788593" y="114554"/>
                  </a:lnTo>
                  <a:lnTo>
                    <a:pt x="825284" y="77914"/>
                  </a:lnTo>
                  <a:lnTo>
                    <a:pt x="840105" y="36563"/>
                  </a:lnTo>
                  <a:lnTo>
                    <a:pt x="840105" y="29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4" name="object 354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10467845" y="6610584"/>
            <a:ext cx="1744319" cy="1744332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10476005" y="8674938"/>
            <a:ext cx="1727983" cy="1727987"/>
          </a:xfrm>
          <a:prstGeom prst="rect">
            <a:avLst/>
          </a:prstGeom>
        </p:spPr>
      </p:pic>
      <p:sp>
        <p:nvSpPr>
          <p:cNvPr id="356" name="object 356"/>
          <p:cNvSpPr/>
          <p:nvPr/>
        </p:nvSpPr>
        <p:spPr>
          <a:xfrm>
            <a:off x="0" y="-127"/>
            <a:ext cx="15120619" cy="10692130"/>
          </a:xfrm>
          <a:custGeom>
            <a:avLst/>
            <a:gdLst/>
            <a:ahLst/>
            <a:cxnLst/>
            <a:rect l="l" t="t" r="r" b="b"/>
            <a:pathLst>
              <a:path w="15120619" h="10692130">
                <a:moveTo>
                  <a:pt x="7559992" y="9131"/>
                </a:moveTo>
                <a:lnTo>
                  <a:pt x="7551001" y="9131"/>
                </a:lnTo>
                <a:lnTo>
                  <a:pt x="7551001" y="10683126"/>
                </a:lnTo>
                <a:lnTo>
                  <a:pt x="7559992" y="10683126"/>
                </a:lnTo>
                <a:lnTo>
                  <a:pt x="7559992" y="9131"/>
                </a:lnTo>
                <a:close/>
              </a:path>
              <a:path w="15120619" h="10692130">
                <a:moveTo>
                  <a:pt x="7559992" y="0"/>
                </a:moveTo>
                <a:lnTo>
                  <a:pt x="0" y="0"/>
                </a:lnTo>
                <a:lnTo>
                  <a:pt x="0" y="8890"/>
                </a:lnTo>
                <a:lnTo>
                  <a:pt x="0" y="10683240"/>
                </a:lnTo>
                <a:lnTo>
                  <a:pt x="0" y="10692130"/>
                </a:lnTo>
                <a:lnTo>
                  <a:pt x="7559992" y="10692130"/>
                </a:lnTo>
                <a:lnTo>
                  <a:pt x="7559992" y="10683240"/>
                </a:lnTo>
                <a:lnTo>
                  <a:pt x="8991" y="10683240"/>
                </a:lnTo>
                <a:lnTo>
                  <a:pt x="8991" y="8890"/>
                </a:lnTo>
                <a:lnTo>
                  <a:pt x="7559992" y="8890"/>
                </a:lnTo>
                <a:lnTo>
                  <a:pt x="7559992" y="0"/>
                </a:lnTo>
                <a:close/>
              </a:path>
              <a:path w="15120619" h="10692130">
                <a:moveTo>
                  <a:pt x="15119998" y="9144"/>
                </a:moveTo>
                <a:lnTo>
                  <a:pt x="15110994" y="9131"/>
                </a:lnTo>
                <a:lnTo>
                  <a:pt x="15110994" y="10683126"/>
                </a:lnTo>
                <a:lnTo>
                  <a:pt x="15119998" y="10683126"/>
                </a:lnTo>
                <a:lnTo>
                  <a:pt x="15119998" y="9144"/>
                </a:lnTo>
                <a:close/>
              </a:path>
              <a:path w="15120619" h="10692130">
                <a:moveTo>
                  <a:pt x="15119998" y="0"/>
                </a:moveTo>
                <a:lnTo>
                  <a:pt x="7560005" y="0"/>
                </a:lnTo>
                <a:lnTo>
                  <a:pt x="7560005" y="8890"/>
                </a:lnTo>
                <a:lnTo>
                  <a:pt x="7560005" y="10683240"/>
                </a:lnTo>
                <a:lnTo>
                  <a:pt x="7560005" y="10692130"/>
                </a:lnTo>
                <a:lnTo>
                  <a:pt x="15119998" y="10692130"/>
                </a:lnTo>
                <a:lnTo>
                  <a:pt x="15119998" y="10683240"/>
                </a:lnTo>
                <a:lnTo>
                  <a:pt x="7568997" y="10683240"/>
                </a:lnTo>
                <a:lnTo>
                  <a:pt x="7568997" y="8890"/>
                </a:lnTo>
                <a:lnTo>
                  <a:pt x="15119998" y="8890"/>
                </a:lnTo>
                <a:lnTo>
                  <a:pt x="1511999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5252" y="7831899"/>
            <a:ext cx="5364732" cy="28601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542915" cy="2104390"/>
            <a:chOff x="0" y="0"/>
            <a:chExt cx="5542915" cy="21043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89630" cy="2104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2799" y="854934"/>
              <a:ext cx="1069938" cy="14257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656602" y="854331"/>
            <a:ext cx="40005" cy="144145"/>
          </a:xfrm>
          <a:custGeom>
            <a:avLst/>
            <a:gdLst/>
            <a:ahLst/>
            <a:cxnLst/>
            <a:rect l="l" t="t" r="r" b="b"/>
            <a:pathLst>
              <a:path w="40004" h="144144">
                <a:moveTo>
                  <a:pt x="38544" y="0"/>
                </a:moveTo>
                <a:lnTo>
                  <a:pt x="33959" y="0"/>
                </a:lnTo>
                <a:lnTo>
                  <a:pt x="24066" y="10655"/>
                </a:lnTo>
                <a:lnTo>
                  <a:pt x="16582" y="20518"/>
                </a:lnTo>
                <a:lnTo>
                  <a:pt x="8723" y="35096"/>
                </a:lnTo>
                <a:lnTo>
                  <a:pt x="2519" y="52760"/>
                </a:lnTo>
                <a:lnTo>
                  <a:pt x="0" y="71882"/>
                </a:lnTo>
                <a:lnTo>
                  <a:pt x="2161" y="89272"/>
                </a:lnTo>
                <a:lnTo>
                  <a:pt x="7808" y="106364"/>
                </a:lnTo>
                <a:lnTo>
                  <a:pt x="15682" y="121600"/>
                </a:lnTo>
                <a:lnTo>
                  <a:pt x="24523" y="133426"/>
                </a:lnTo>
                <a:lnTo>
                  <a:pt x="33959" y="143776"/>
                </a:lnTo>
                <a:lnTo>
                  <a:pt x="38226" y="143776"/>
                </a:lnTo>
                <a:lnTo>
                  <a:pt x="39903" y="143167"/>
                </a:lnTo>
                <a:lnTo>
                  <a:pt x="39903" y="140119"/>
                </a:lnTo>
                <a:lnTo>
                  <a:pt x="37020" y="136918"/>
                </a:lnTo>
                <a:lnTo>
                  <a:pt x="30295" y="128496"/>
                </a:lnTo>
                <a:lnTo>
                  <a:pt x="21742" y="114287"/>
                </a:lnTo>
                <a:lnTo>
                  <a:pt x="14389" y="95134"/>
                </a:lnTo>
                <a:lnTo>
                  <a:pt x="11264" y="71882"/>
                </a:lnTo>
                <a:lnTo>
                  <a:pt x="14389" y="48636"/>
                </a:lnTo>
                <a:lnTo>
                  <a:pt x="21742" y="29486"/>
                </a:lnTo>
                <a:lnTo>
                  <a:pt x="30295" y="15274"/>
                </a:lnTo>
                <a:lnTo>
                  <a:pt x="37020" y="6845"/>
                </a:lnTo>
                <a:lnTo>
                  <a:pt x="39903" y="3644"/>
                </a:lnTo>
                <a:lnTo>
                  <a:pt x="39903" y="762"/>
                </a:lnTo>
                <a:lnTo>
                  <a:pt x="3854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17308" y="852495"/>
            <a:ext cx="1454785" cy="146050"/>
            <a:chOff x="5717308" y="852495"/>
            <a:chExt cx="1454785" cy="1460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4838" y="891798"/>
              <a:ext cx="99238" cy="1014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7308" y="859049"/>
              <a:ext cx="120027" cy="1309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6456" y="867424"/>
              <a:ext cx="252288" cy="1255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1680" y="870778"/>
              <a:ext cx="124447" cy="115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6159" y="852495"/>
              <a:ext cx="266933" cy="139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94201" y="921338"/>
              <a:ext cx="136525" cy="9525"/>
            </a:xfrm>
            <a:custGeom>
              <a:avLst/>
              <a:gdLst/>
              <a:ahLst/>
              <a:cxnLst/>
              <a:rect l="l" t="t" r="r" b="b"/>
              <a:pathLst>
                <a:path w="136525" h="9525">
                  <a:moveTo>
                    <a:pt x="136474" y="0"/>
                  </a:moveTo>
                  <a:lnTo>
                    <a:pt x="5321" y="0"/>
                  </a:lnTo>
                  <a:lnTo>
                    <a:pt x="0" y="165"/>
                  </a:lnTo>
                  <a:lnTo>
                    <a:pt x="0" y="9448"/>
                  </a:lnTo>
                  <a:lnTo>
                    <a:pt x="5321" y="9448"/>
                  </a:lnTo>
                  <a:lnTo>
                    <a:pt x="136474" y="9448"/>
                  </a:lnTo>
                  <a:lnTo>
                    <a:pt x="13647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6849" y="854326"/>
              <a:ext cx="304952" cy="14378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74205" y="2183222"/>
            <a:ext cx="1014730" cy="189865"/>
            <a:chOff x="374205" y="2183222"/>
            <a:chExt cx="1014730" cy="18986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205" y="2188894"/>
              <a:ext cx="179819" cy="1798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7100" y="2183231"/>
              <a:ext cx="603885" cy="189865"/>
            </a:xfrm>
            <a:custGeom>
              <a:avLst/>
              <a:gdLst/>
              <a:ahLst/>
              <a:cxnLst/>
              <a:rect l="l" t="t" r="r" b="b"/>
              <a:pathLst>
                <a:path w="603885" h="189864">
                  <a:moveTo>
                    <a:pt x="73710" y="94373"/>
                  </a:moveTo>
                  <a:lnTo>
                    <a:pt x="70878" y="90728"/>
                  </a:lnTo>
                  <a:lnTo>
                    <a:pt x="64808" y="90728"/>
                  </a:lnTo>
                  <a:lnTo>
                    <a:pt x="63182" y="91338"/>
                  </a:lnTo>
                  <a:lnTo>
                    <a:pt x="49606" y="97205"/>
                  </a:lnTo>
                  <a:lnTo>
                    <a:pt x="47586" y="98018"/>
                  </a:lnTo>
                  <a:lnTo>
                    <a:pt x="47586" y="55079"/>
                  </a:lnTo>
                  <a:lnTo>
                    <a:pt x="67017" y="55079"/>
                  </a:lnTo>
                  <a:lnTo>
                    <a:pt x="72288" y="54889"/>
                  </a:lnTo>
                  <a:lnTo>
                    <a:pt x="72288" y="39497"/>
                  </a:lnTo>
                  <a:lnTo>
                    <a:pt x="47586" y="39497"/>
                  </a:lnTo>
                  <a:lnTo>
                    <a:pt x="47586" y="3238"/>
                  </a:lnTo>
                  <a:lnTo>
                    <a:pt x="44958" y="1016"/>
                  </a:lnTo>
                  <a:lnTo>
                    <a:pt x="31394" y="1016"/>
                  </a:lnTo>
                  <a:lnTo>
                    <a:pt x="30975" y="6883"/>
                  </a:lnTo>
                  <a:lnTo>
                    <a:pt x="30975" y="39497"/>
                  </a:lnTo>
                  <a:lnTo>
                    <a:pt x="5867" y="39497"/>
                  </a:lnTo>
                  <a:lnTo>
                    <a:pt x="393" y="39903"/>
                  </a:lnTo>
                  <a:lnTo>
                    <a:pt x="393" y="55079"/>
                  </a:lnTo>
                  <a:lnTo>
                    <a:pt x="30975" y="55079"/>
                  </a:lnTo>
                  <a:lnTo>
                    <a:pt x="30975" y="104089"/>
                  </a:lnTo>
                  <a:lnTo>
                    <a:pt x="5257" y="112801"/>
                  </a:lnTo>
                  <a:lnTo>
                    <a:pt x="3238" y="113614"/>
                  </a:lnTo>
                  <a:lnTo>
                    <a:pt x="0" y="114820"/>
                  </a:lnTo>
                  <a:lnTo>
                    <a:pt x="0" y="123939"/>
                  </a:lnTo>
                  <a:lnTo>
                    <a:pt x="2019" y="129209"/>
                  </a:lnTo>
                  <a:lnTo>
                    <a:pt x="11341" y="129209"/>
                  </a:lnTo>
                  <a:lnTo>
                    <a:pt x="25920" y="123329"/>
                  </a:lnTo>
                  <a:lnTo>
                    <a:pt x="30975" y="121513"/>
                  </a:lnTo>
                  <a:lnTo>
                    <a:pt x="30975" y="167678"/>
                  </a:lnTo>
                  <a:lnTo>
                    <a:pt x="29959" y="170319"/>
                  </a:lnTo>
                  <a:lnTo>
                    <a:pt x="26530" y="170916"/>
                  </a:lnTo>
                  <a:lnTo>
                    <a:pt x="25920" y="171119"/>
                  </a:lnTo>
                  <a:lnTo>
                    <a:pt x="4864" y="171119"/>
                  </a:lnTo>
                  <a:lnTo>
                    <a:pt x="4864" y="188137"/>
                  </a:lnTo>
                  <a:lnTo>
                    <a:pt x="22479" y="188137"/>
                  </a:lnTo>
                  <a:lnTo>
                    <a:pt x="32981" y="187833"/>
                  </a:lnTo>
                  <a:lnTo>
                    <a:pt x="40881" y="185775"/>
                  </a:lnTo>
                  <a:lnTo>
                    <a:pt x="45859" y="180187"/>
                  </a:lnTo>
                  <a:lnTo>
                    <a:pt x="47586" y="169291"/>
                  </a:lnTo>
                  <a:lnTo>
                    <a:pt x="47586" y="121513"/>
                  </a:lnTo>
                  <a:lnTo>
                    <a:pt x="47586" y="114820"/>
                  </a:lnTo>
                  <a:lnTo>
                    <a:pt x="56095" y="111379"/>
                  </a:lnTo>
                  <a:lnTo>
                    <a:pt x="61760" y="108953"/>
                  </a:lnTo>
                  <a:lnTo>
                    <a:pt x="71081" y="104292"/>
                  </a:lnTo>
                  <a:lnTo>
                    <a:pt x="73710" y="102679"/>
                  </a:lnTo>
                  <a:lnTo>
                    <a:pt x="73710" y="98018"/>
                  </a:lnTo>
                  <a:lnTo>
                    <a:pt x="73710" y="94373"/>
                  </a:lnTo>
                  <a:close/>
                </a:path>
                <a:path w="603885" h="189864">
                  <a:moveTo>
                    <a:pt x="177596" y="116039"/>
                  </a:moveTo>
                  <a:lnTo>
                    <a:pt x="176682" y="108343"/>
                  </a:lnTo>
                  <a:lnTo>
                    <a:pt x="176377" y="105727"/>
                  </a:lnTo>
                  <a:lnTo>
                    <a:pt x="172529" y="99047"/>
                  </a:lnTo>
                  <a:lnTo>
                    <a:pt x="165798" y="95453"/>
                  </a:lnTo>
                  <a:lnTo>
                    <a:pt x="161391" y="94983"/>
                  </a:lnTo>
                  <a:lnTo>
                    <a:pt x="161391" y="110375"/>
                  </a:lnTo>
                  <a:lnTo>
                    <a:pt x="161391" y="132448"/>
                  </a:lnTo>
                  <a:lnTo>
                    <a:pt x="161391" y="146011"/>
                  </a:lnTo>
                  <a:lnTo>
                    <a:pt x="161391" y="169291"/>
                  </a:lnTo>
                  <a:lnTo>
                    <a:pt x="158559" y="172135"/>
                  </a:lnTo>
                  <a:lnTo>
                    <a:pt x="98818" y="172135"/>
                  </a:lnTo>
                  <a:lnTo>
                    <a:pt x="97193" y="168287"/>
                  </a:lnTo>
                  <a:lnTo>
                    <a:pt x="97193" y="146011"/>
                  </a:lnTo>
                  <a:lnTo>
                    <a:pt x="161391" y="146011"/>
                  </a:lnTo>
                  <a:lnTo>
                    <a:pt x="161391" y="132448"/>
                  </a:lnTo>
                  <a:lnTo>
                    <a:pt x="97193" y="132448"/>
                  </a:lnTo>
                  <a:lnTo>
                    <a:pt x="97193" y="111379"/>
                  </a:lnTo>
                  <a:lnTo>
                    <a:pt x="99631" y="108343"/>
                  </a:lnTo>
                  <a:lnTo>
                    <a:pt x="157746" y="108343"/>
                  </a:lnTo>
                  <a:lnTo>
                    <a:pt x="161391" y="110375"/>
                  </a:lnTo>
                  <a:lnTo>
                    <a:pt x="161391" y="94983"/>
                  </a:lnTo>
                  <a:lnTo>
                    <a:pt x="155917" y="94373"/>
                  </a:lnTo>
                  <a:lnTo>
                    <a:pt x="102463" y="94373"/>
                  </a:lnTo>
                  <a:lnTo>
                    <a:pt x="92506" y="95478"/>
                  </a:lnTo>
                  <a:lnTo>
                    <a:pt x="85788" y="99123"/>
                  </a:lnTo>
                  <a:lnTo>
                    <a:pt x="81991" y="105816"/>
                  </a:lnTo>
                  <a:lnTo>
                    <a:pt x="80797" y="116039"/>
                  </a:lnTo>
                  <a:lnTo>
                    <a:pt x="80797" y="164642"/>
                  </a:lnTo>
                  <a:lnTo>
                    <a:pt x="82016" y="174828"/>
                  </a:lnTo>
                  <a:lnTo>
                    <a:pt x="85852" y="181444"/>
                  </a:lnTo>
                  <a:lnTo>
                    <a:pt x="92583" y="185026"/>
                  </a:lnTo>
                  <a:lnTo>
                    <a:pt x="102463" y="186105"/>
                  </a:lnTo>
                  <a:lnTo>
                    <a:pt x="155917" y="186105"/>
                  </a:lnTo>
                  <a:lnTo>
                    <a:pt x="177596" y="164642"/>
                  </a:lnTo>
                  <a:lnTo>
                    <a:pt x="177596" y="146011"/>
                  </a:lnTo>
                  <a:lnTo>
                    <a:pt x="177596" y="132448"/>
                  </a:lnTo>
                  <a:lnTo>
                    <a:pt x="177596" y="116039"/>
                  </a:lnTo>
                  <a:close/>
                </a:path>
                <a:path w="603885" h="189864">
                  <a:moveTo>
                    <a:pt x="188734" y="41109"/>
                  </a:moveTo>
                  <a:lnTo>
                    <a:pt x="181038" y="40703"/>
                  </a:lnTo>
                  <a:lnTo>
                    <a:pt x="173748" y="40703"/>
                  </a:lnTo>
                  <a:lnTo>
                    <a:pt x="173342" y="42735"/>
                  </a:lnTo>
                  <a:lnTo>
                    <a:pt x="171526" y="52451"/>
                  </a:lnTo>
                  <a:lnTo>
                    <a:pt x="169291" y="63995"/>
                  </a:lnTo>
                  <a:lnTo>
                    <a:pt x="167068" y="65011"/>
                  </a:lnTo>
                  <a:lnTo>
                    <a:pt x="93954" y="65011"/>
                  </a:lnTo>
                  <a:lnTo>
                    <a:pt x="93954" y="42532"/>
                  </a:lnTo>
                  <a:lnTo>
                    <a:pt x="103847" y="41287"/>
                  </a:lnTo>
                  <a:lnTo>
                    <a:pt x="118033" y="38646"/>
                  </a:lnTo>
                  <a:lnTo>
                    <a:pt x="135966" y="34467"/>
                  </a:lnTo>
                  <a:lnTo>
                    <a:pt x="157772" y="28359"/>
                  </a:lnTo>
                  <a:lnTo>
                    <a:pt x="175374" y="23088"/>
                  </a:lnTo>
                  <a:lnTo>
                    <a:pt x="177393" y="21666"/>
                  </a:lnTo>
                  <a:lnTo>
                    <a:pt x="177393" y="12560"/>
                  </a:lnTo>
                  <a:lnTo>
                    <a:pt x="174764" y="7696"/>
                  </a:lnTo>
                  <a:lnTo>
                    <a:pt x="167881" y="7696"/>
                  </a:lnTo>
                  <a:lnTo>
                    <a:pt x="166865" y="7493"/>
                  </a:lnTo>
                  <a:lnTo>
                    <a:pt x="116535" y="23647"/>
                  </a:lnTo>
                  <a:lnTo>
                    <a:pt x="93954" y="28359"/>
                  </a:lnTo>
                  <a:lnTo>
                    <a:pt x="93954" y="1016"/>
                  </a:lnTo>
                  <a:lnTo>
                    <a:pt x="79984" y="1016"/>
                  </a:lnTo>
                  <a:lnTo>
                    <a:pt x="77152" y="3441"/>
                  </a:lnTo>
                  <a:lnTo>
                    <a:pt x="77152" y="75133"/>
                  </a:lnTo>
                  <a:lnTo>
                    <a:pt x="123532" y="80200"/>
                  </a:lnTo>
                  <a:lnTo>
                    <a:pt x="162026" y="80022"/>
                  </a:lnTo>
                  <a:lnTo>
                    <a:pt x="188734" y="51244"/>
                  </a:lnTo>
                  <a:lnTo>
                    <a:pt x="188734" y="41109"/>
                  </a:lnTo>
                  <a:close/>
                </a:path>
                <a:path w="603885" h="189864">
                  <a:moveTo>
                    <a:pt x="392252" y="39890"/>
                  </a:moveTo>
                  <a:lnTo>
                    <a:pt x="370776" y="18224"/>
                  </a:lnTo>
                  <a:lnTo>
                    <a:pt x="310845" y="18224"/>
                  </a:lnTo>
                  <a:lnTo>
                    <a:pt x="310845" y="2628"/>
                  </a:lnTo>
                  <a:lnTo>
                    <a:pt x="307606" y="812"/>
                  </a:lnTo>
                  <a:lnTo>
                    <a:pt x="294640" y="812"/>
                  </a:lnTo>
                  <a:lnTo>
                    <a:pt x="293230" y="4660"/>
                  </a:lnTo>
                  <a:lnTo>
                    <a:pt x="293230" y="18224"/>
                  </a:lnTo>
                  <a:lnTo>
                    <a:pt x="233692" y="18224"/>
                  </a:lnTo>
                  <a:lnTo>
                    <a:pt x="223672" y="19392"/>
                  </a:lnTo>
                  <a:lnTo>
                    <a:pt x="217030" y="23139"/>
                  </a:lnTo>
                  <a:lnTo>
                    <a:pt x="213347" y="29845"/>
                  </a:lnTo>
                  <a:lnTo>
                    <a:pt x="212217" y="39890"/>
                  </a:lnTo>
                  <a:lnTo>
                    <a:pt x="212217" y="66014"/>
                  </a:lnTo>
                  <a:lnTo>
                    <a:pt x="214858" y="68249"/>
                  </a:lnTo>
                  <a:lnTo>
                    <a:pt x="229031" y="68249"/>
                  </a:lnTo>
                  <a:lnTo>
                    <a:pt x="229031" y="36449"/>
                  </a:lnTo>
                  <a:lnTo>
                    <a:pt x="231660" y="33210"/>
                  </a:lnTo>
                  <a:lnTo>
                    <a:pt x="372402" y="33210"/>
                  </a:lnTo>
                  <a:lnTo>
                    <a:pt x="375246" y="36449"/>
                  </a:lnTo>
                  <a:lnTo>
                    <a:pt x="375246" y="65608"/>
                  </a:lnTo>
                  <a:lnTo>
                    <a:pt x="377469" y="68249"/>
                  </a:lnTo>
                  <a:lnTo>
                    <a:pt x="392252" y="68249"/>
                  </a:lnTo>
                  <a:lnTo>
                    <a:pt x="392252" y="39890"/>
                  </a:lnTo>
                  <a:close/>
                </a:path>
                <a:path w="603885" h="189864">
                  <a:moveTo>
                    <a:pt x="397916" y="170916"/>
                  </a:moveTo>
                  <a:lnTo>
                    <a:pt x="393661" y="169494"/>
                  </a:lnTo>
                  <a:lnTo>
                    <a:pt x="318744" y="169494"/>
                  </a:lnTo>
                  <a:lnTo>
                    <a:pt x="310438" y="168287"/>
                  </a:lnTo>
                  <a:lnTo>
                    <a:pt x="310438" y="164236"/>
                  </a:lnTo>
                  <a:lnTo>
                    <a:pt x="310438" y="125349"/>
                  </a:lnTo>
                  <a:lnTo>
                    <a:pt x="377469" y="125349"/>
                  </a:lnTo>
                  <a:lnTo>
                    <a:pt x="377469" y="110375"/>
                  </a:lnTo>
                  <a:lnTo>
                    <a:pt x="310438" y="110375"/>
                  </a:lnTo>
                  <a:lnTo>
                    <a:pt x="310438" y="74320"/>
                  </a:lnTo>
                  <a:lnTo>
                    <a:pt x="363702" y="74320"/>
                  </a:lnTo>
                  <a:lnTo>
                    <a:pt x="368757" y="73507"/>
                  </a:lnTo>
                  <a:lnTo>
                    <a:pt x="368757" y="59131"/>
                  </a:lnTo>
                  <a:lnTo>
                    <a:pt x="362686" y="58928"/>
                  </a:lnTo>
                  <a:lnTo>
                    <a:pt x="240576" y="58928"/>
                  </a:lnTo>
                  <a:lnTo>
                    <a:pt x="235305" y="59334"/>
                  </a:lnTo>
                  <a:lnTo>
                    <a:pt x="235305" y="74320"/>
                  </a:lnTo>
                  <a:lnTo>
                    <a:pt x="293624" y="74320"/>
                  </a:lnTo>
                  <a:lnTo>
                    <a:pt x="293624" y="164236"/>
                  </a:lnTo>
                  <a:lnTo>
                    <a:pt x="260019" y="137401"/>
                  </a:lnTo>
                  <a:lnTo>
                    <a:pt x="253936" y="125552"/>
                  </a:lnTo>
                  <a:lnTo>
                    <a:pt x="256197" y="117373"/>
                  </a:lnTo>
                  <a:lnTo>
                    <a:pt x="258216" y="108597"/>
                  </a:lnTo>
                  <a:lnTo>
                    <a:pt x="259651" y="100952"/>
                  </a:lnTo>
                  <a:lnTo>
                    <a:pt x="260210" y="96189"/>
                  </a:lnTo>
                  <a:lnTo>
                    <a:pt x="260210" y="90119"/>
                  </a:lnTo>
                  <a:lnTo>
                    <a:pt x="253746" y="89103"/>
                  </a:lnTo>
                  <a:lnTo>
                    <a:pt x="245033" y="89103"/>
                  </a:lnTo>
                  <a:lnTo>
                    <a:pt x="244017" y="93154"/>
                  </a:lnTo>
                  <a:lnTo>
                    <a:pt x="243217" y="97409"/>
                  </a:lnTo>
                  <a:lnTo>
                    <a:pt x="236029" y="125272"/>
                  </a:lnTo>
                  <a:lnTo>
                    <a:pt x="227152" y="146265"/>
                  </a:lnTo>
                  <a:lnTo>
                    <a:pt x="218198" y="161251"/>
                  </a:lnTo>
                  <a:lnTo>
                    <a:pt x="210807" y="171119"/>
                  </a:lnTo>
                  <a:lnTo>
                    <a:pt x="208368" y="174155"/>
                  </a:lnTo>
                  <a:lnTo>
                    <a:pt x="207810" y="175653"/>
                  </a:lnTo>
                  <a:lnTo>
                    <a:pt x="207772" y="183070"/>
                  </a:lnTo>
                  <a:lnTo>
                    <a:pt x="213233" y="187312"/>
                  </a:lnTo>
                  <a:lnTo>
                    <a:pt x="219925" y="187312"/>
                  </a:lnTo>
                  <a:lnTo>
                    <a:pt x="247256" y="143979"/>
                  </a:lnTo>
                  <a:lnTo>
                    <a:pt x="267335" y="168122"/>
                  </a:lnTo>
                  <a:lnTo>
                    <a:pt x="290537" y="180581"/>
                  </a:lnTo>
                  <a:lnTo>
                    <a:pt x="312293" y="185216"/>
                  </a:lnTo>
                  <a:lnTo>
                    <a:pt x="328053" y="185902"/>
                  </a:lnTo>
                  <a:lnTo>
                    <a:pt x="391236" y="185902"/>
                  </a:lnTo>
                  <a:lnTo>
                    <a:pt x="397916" y="185699"/>
                  </a:lnTo>
                  <a:lnTo>
                    <a:pt x="397916" y="170916"/>
                  </a:lnTo>
                  <a:close/>
                </a:path>
                <a:path w="603885" h="189864">
                  <a:moveTo>
                    <a:pt x="603669" y="28956"/>
                  </a:moveTo>
                  <a:lnTo>
                    <a:pt x="598614" y="28143"/>
                  </a:lnTo>
                  <a:lnTo>
                    <a:pt x="551827" y="28143"/>
                  </a:lnTo>
                  <a:lnTo>
                    <a:pt x="551827" y="44551"/>
                  </a:lnTo>
                  <a:lnTo>
                    <a:pt x="545884" y="62611"/>
                  </a:lnTo>
                  <a:lnTo>
                    <a:pt x="537502" y="81940"/>
                  </a:lnTo>
                  <a:lnTo>
                    <a:pt x="525856" y="101752"/>
                  </a:lnTo>
                  <a:lnTo>
                    <a:pt x="510120" y="121297"/>
                  </a:lnTo>
                  <a:lnTo>
                    <a:pt x="491756" y="97320"/>
                  </a:lnTo>
                  <a:lnTo>
                    <a:pt x="479590" y="74803"/>
                  </a:lnTo>
                  <a:lnTo>
                    <a:pt x="472351" y="56337"/>
                  </a:lnTo>
                  <a:lnTo>
                    <a:pt x="468807" y="44551"/>
                  </a:lnTo>
                  <a:lnTo>
                    <a:pt x="551827" y="44551"/>
                  </a:lnTo>
                  <a:lnTo>
                    <a:pt x="551827" y="28143"/>
                  </a:lnTo>
                  <a:lnTo>
                    <a:pt x="518820" y="28143"/>
                  </a:lnTo>
                  <a:lnTo>
                    <a:pt x="518820" y="2832"/>
                  </a:lnTo>
                  <a:lnTo>
                    <a:pt x="516597" y="0"/>
                  </a:lnTo>
                  <a:lnTo>
                    <a:pt x="500811" y="0"/>
                  </a:lnTo>
                  <a:lnTo>
                    <a:pt x="500811" y="28143"/>
                  </a:lnTo>
                  <a:lnTo>
                    <a:pt x="420001" y="28143"/>
                  </a:lnTo>
                  <a:lnTo>
                    <a:pt x="415747" y="29362"/>
                  </a:lnTo>
                  <a:lnTo>
                    <a:pt x="415747" y="44551"/>
                  </a:lnTo>
                  <a:lnTo>
                    <a:pt x="451396" y="44551"/>
                  </a:lnTo>
                  <a:lnTo>
                    <a:pt x="456730" y="62814"/>
                  </a:lnTo>
                  <a:lnTo>
                    <a:pt x="465696" y="84823"/>
                  </a:lnTo>
                  <a:lnTo>
                    <a:pt x="479094" y="108762"/>
                  </a:lnTo>
                  <a:lnTo>
                    <a:pt x="497763" y="132842"/>
                  </a:lnTo>
                  <a:lnTo>
                    <a:pt x="479818" y="145643"/>
                  </a:lnTo>
                  <a:lnTo>
                    <a:pt x="461187" y="155981"/>
                  </a:lnTo>
                  <a:lnTo>
                    <a:pt x="442658" y="164109"/>
                  </a:lnTo>
                  <a:lnTo>
                    <a:pt x="425069" y="170307"/>
                  </a:lnTo>
                  <a:lnTo>
                    <a:pt x="420611" y="171729"/>
                  </a:lnTo>
                  <a:lnTo>
                    <a:pt x="417169" y="173355"/>
                  </a:lnTo>
                  <a:lnTo>
                    <a:pt x="417169" y="184073"/>
                  </a:lnTo>
                  <a:lnTo>
                    <a:pt x="421220" y="188937"/>
                  </a:lnTo>
                  <a:lnTo>
                    <a:pt x="426085" y="188937"/>
                  </a:lnTo>
                  <a:lnTo>
                    <a:pt x="436676" y="186194"/>
                  </a:lnTo>
                  <a:lnTo>
                    <a:pt x="456907" y="177927"/>
                  </a:lnTo>
                  <a:lnTo>
                    <a:pt x="482688" y="164071"/>
                  </a:lnTo>
                  <a:lnTo>
                    <a:pt x="509905" y="144589"/>
                  </a:lnTo>
                  <a:lnTo>
                    <a:pt x="538924" y="166141"/>
                  </a:lnTo>
                  <a:lnTo>
                    <a:pt x="564642" y="179971"/>
                  </a:lnTo>
                  <a:lnTo>
                    <a:pt x="583895" y="187363"/>
                  </a:lnTo>
                  <a:lnTo>
                    <a:pt x="593547" y="189547"/>
                  </a:lnTo>
                  <a:lnTo>
                    <a:pt x="599821" y="189547"/>
                  </a:lnTo>
                  <a:lnTo>
                    <a:pt x="602449" y="183273"/>
                  </a:lnTo>
                  <a:lnTo>
                    <a:pt x="602449" y="173748"/>
                  </a:lnTo>
                  <a:lnTo>
                    <a:pt x="599630" y="172339"/>
                  </a:lnTo>
                  <a:lnTo>
                    <a:pt x="594766" y="170916"/>
                  </a:lnTo>
                  <a:lnTo>
                    <a:pt x="568693" y="161772"/>
                  </a:lnTo>
                  <a:lnTo>
                    <a:pt x="548487" y="151726"/>
                  </a:lnTo>
                  <a:lnTo>
                    <a:pt x="537629" y="144589"/>
                  </a:lnTo>
                  <a:lnTo>
                    <a:pt x="533311" y="141744"/>
                  </a:lnTo>
                  <a:lnTo>
                    <a:pt x="522262" y="132842"/>
                  </a:lnTo>
                  <a:lnTo>
                    <a:pt x="531977" y="121297"/>
                  </a:lnTo>
                  <a:lnTo>
                    <a:pt x="536270" y="116192"/>
                  </a:lnTo>
                  <a:lnTo>
                    <a:pt x="549300" y="95681"/>
                  </a:lnTo>
                  <a:lnTo>
                    <a:pt x="560654" y="71678"/>
                  </a:lnTo>
                  <a:lnTo>
                    <a:pt x="569645" y="44551"/>
                  </a:lnTo>
                  <a:lnTo>
                    <a:pt x="600430" y="44551"/>
                  </a:lnTo>
                  <a:lnTo>
                    <a:pt x="603669" y="42532"/>
                  </a:lnTo>
                  <a:lnTo>
                    <a:pt x="603669" y="2895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0007" y="2183229"/>
              <a:ext cx="188544" cy="187921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94008" y="3041993"/>
            <a:ext cx="3365982" cy="22319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394008" y="8100021"/>
            <a:ext cx="3365982" cy="223198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82318" y="4777117"/>
            <a:ext cx="5726430" cy="483234"/>
            <a:chOff x="382318" y="4777117"/>
            <a:chExt cx="5726430" cy="483234"/>
          </a:xfrm>
        </p:grpSpPr>
        <p:sp>
          <p:nvSpPr>
            <p:cNvPr id="22" name="object 22"/>
            <p:cNvSpPr/>
            <p:nvPr/>
          </p:nvSpPr>
          <p:spPr>
            <a:xfrm>
              <a:off x="836343" y="483195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173" y="0"/>
                  </a:moveTo>
                  <a:lnTo>
                    <a:pt x="4178" y="0"/>
                  </a:lnTo>
                  <a:lnTo>
                    <a:pt x="0" y="4051"/>
                  </a:lnTo>
                  <a:lnTo>
                    <a:pt x="0" y="14185"/>
                  </a:lnTo>
                  <a:lnTo>
                    <a:pt x="3911" y="18364"/>
                  </a:lnTo>
                  <a:lnTo>
                    <a:pt x="14312" y="18364"/>
                  </a:lnTo>
                  <a:lnTo>
                    <a:pt x="18364" y="14312"/>
                  </a:lnTo>
                  <a:lnTo>
                    <a:pt x="18364" y="9182"/>
                  </a:lnTo>
                  <a:lnTo>
                    <a:pt x="18364" y="4051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2318" y="4777117"/>
              <a:ext cx="5726022" cy="48297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9689" y="3233293"/>
            <a:ext cx="6843509" cy="144635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30853" y="8096834"/>
            <a:ext cx="3372358" cy="223833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3379" y="2995804"/>
            <a:ext cx="2607941" cy="14698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487777" y="2249436"/>
            <a:ext cx="3975735" cy="315595"/>
          </a:xfrm>
          <a:custGeom>
            <a:avLst/>
            <a:gdLst/>
            <a:ahLst/>
            <a:cxnLst/>
            <a:rect l="l" t="t" r="r" b="b"/>
            <a:pathLst>
              <a:path w="3975735" h="315594">
                <a:moveTo>
                  <a:pt x="72250" y="168478"/>
                </a:moveTo>
                <a:lnTo>
                  <a:pt x="72148" y="160439"/>
                </a:lnTo>
                <a:lnTo>
                  <a:pt x="63588" y="156489"/>
                </a:lnTo>
                <a:lnTo>
                  <a:pt x="49263" y="156489"/>
                </a:lnTo>
                <a:lnTo>
                  <a:pt x="46939" y="163487"/>
                </a:lnTo>
                <a:lnTo>
                  <a:pt x="45935" y="165811"/>
                </a:lnTo>
                <a:lnTo>
                  <a:pt x="25196" y="213423"/>
                </a:lnTo>
                <a:lnTo>
                  <a:pt x="3327" y="245046"/>
                </a:lnTo>
                <a:lnTo>
                  <a:pt x="3327" y="256374"/>
                </a:lnTo>
                <a:lnTo>
                  <a:pt x="11315" y="263029"/>
                </a:lnTo>
                <a:lnTo>
                  <a:pt x="17983" y="263029"/>
                </a:lnTo>
                <a:lnTo>
                  <a:pt x="53416" y="217919"/>
                </a:lnTo>
                <a:lnTo>
                  <a:pt x="69926" y="178587"/>
                </a:lnTo>
                <a:lnTo>
                  <a:pt x="72250" y="168478"/>
                </a:lnTo>
                <a:close/>
              </a:path>
              <a:path w="3975735" h="315594">
                <a:moveTo>
                  <a:pt x="306285" y="256705"/>
                </a:moveTo>
                <a:lnTo>
                  <a:pt x="302958" y="251714"/>
                </a:lnTo>
                <a:lnTo>
                  <a:pt x="299961" y="247383"/>
                </a:lnTo>
                <a:lnTo>
                  <a:pt x="290220" y="232778"/>
                </a:lnTo>
                <a:lnTo>
                  <a:pt x="280771" y="217538"/>
                </a:lnTo>
                <a:lnTo>
                  <a:pt x="272008" y="200977"/>
                </a:lnTo>
                <a:lnTo>
                  <a:pt x="264337" y="182460"/>
                </a:lnTo>
                <a:lnTo>
                  <a:pt x="259067" y="168376"/>
                </a:lnTo>
                <a:lnTo>
                  <a:pt x="255384" y="160439"/>
                </a:lnTo>
                <a:lnTo>
                  <a:pt x="252018" y="156933"/>
                </a:lnTo>
                <a:lnTo>
                  <a:pt x="247688" y="156159"/>
                </a:lnTo>
                <a:lnTo>
                  <a:pt x="237045" y="156159"/>
                </a:lnTo>
                <a:lnTo>
                  <a:pt x="231711" y="161150"/>
                </a:lnTo>
                <a:lnTo>
                  <a:pt x="231813" y="168478"/>
                </a:lnTo>
                <a:lnTo>
                  <a:pt x="249682" y="218884"/>
                </a:lnTo>
                <a:lnTo>
                  <a:pt x="269659" y="253707"/>
                </a:lnTo>
                <a:lnTo>
                  <a:pt x="290309" y="275348"/>
                </a:lnTo>
                <a:lnTo>
                  <a:pt x="297294" y="275348"/>
                </a:lnTo>
                <a:lnTo>
                  <a:pt x="306285" y="269354"/>
                </a:lnTo>
                <a:lnTo>
                  <a:pt x="306285" y="256705"/>
                </a:lnTo>
                <a:close/>
              </a:path>
              <a:path w="3975735" h="315594">
                <a:moveTo>
                  <a:pt x="309943" y="110540"/>
                </a:moveTo>
                <a:lnTo>
                  <a:pt x="169456" y="110540"/>
                </a:lnTo>
                <a:lnTo>
                  <a:pt x="169456" y="65608"/>
                </a:lnTo>
                <a:lnTo>
                  <a:pt x="291973" y="65608"/>
                </a:lnTo>
                <a:lnTo>
                  <a:pt x="291973" y="39966"/>
                </a:lnTo>
                <a:lnTo>
                  <a:pt x="169456" y="39966"/>
                </a:lnTo>
                <a:lnTo>
                  <a:pt x="169456" y="7010"/>
                </a:lnTo>
                <a:lnTo>
                  <a:pt x="166789" y="1346"/>
                </a:lnTo>
                <a:lnTo>
                  <a:pt x="140487" y="1346"/>
                </a:lnTo>
                <a:lnTo>
                  <a:pt x="140487" y="39966"/>
                </a:lnTo>
                <a:lnTo>
                  <a:pt x="19304" y="39966"/>
                </a:lnTo>
                <a:lnTo>
                  <a:pt x="19304" y="65608"/>
                </a:lnTo>
                <a:lnTo>
                  <a:pt x="140487" y="65608"/>
                </a:lnTo>
                <a:lnTo>
                  <a:pt x="140487" y="110540"/>
                </a:lnTo>
                <a:lnTo>
                  <a:pt x="0" y="110540"/>
                </a:lnTo>
                <a:lnTo>
                  <a:pt x="0" y="136182"/>
                </a:lnTo>
                <a:lnTo>
                  <a:pt x="108204" y="136182"/>
                </a:lnTo>
                <a:lnTo>
                  <a:pt x="104305" y="189801"/>
                </a:lnTo>
                <a:lnTo>
                  <a:pt x="92011" y="230593"/>
                </a:lnTo>
                <a:lnTo>
                  <a:pt x="70421" y="261226"/>
                </a:lnTo>
                <a:lnTo>
                  <a:pt x="38620" y="284327"/>
                </a:lnTo>
                <a:lnTo>
                  <a:pt x="32296" y="287667"/>
                </a:lnTo>
                <a:lnTo>
                  <a:pt x="27965" y="290334"/>
                </a:lnTo>
                <a:lnTo>
                  <a:pt x="28016" y="305054"/>
                </a:lnTo>
                <a:lnTo>
                  <a:pt x="33286" y="312635"/>
                </a:lnTo>
                <a:lnTo>
                  <a:pt x="41948" y="312635"/>
                </a:lnTo>
                <a:lnTo>
                  <a:pt x="81559" y="289991"/>
                </a:lnTo>
                <a:lnTo>
                  <a:pt x="118922" y="238925"/>
                </a:lnTo>
                <a:lnTo>
                  <a:pt x="131178" y="196024"/>
                </a:lnTo>
                <a:lnTo>
                  <a:pt x="135826" y="136182"/>
                </a:lnTo>
                <a:lnTo>
                  <a:pt x="178447" y="136182"/>
                </a:lnTo>
                <a:lnTo>
                  <a:pt x="178447" y="276352"/>
                </a:lnTo>
                <a:lnTo>
                  <a:pt x="175780" y="281343"/>
                </a:lnTo>
                <a:lnTo>
                  <a:pt x="166789" y="281343"/>
                </a:lnTo>
                <a:lnTo>
                  <a:pt x="139166" y="280670"/>
                </a:lnTo>
                <a:lnTo>
                  <a:pt x="125171" y="280670"/>
                </a:lnTo>
                <a:lnTo>
                  <a:pt x="125171" y="299656"/>
                </a:lnTo>
                <a:lnTo>
                  <a:pt x="127177" y="306971"/>
                </a:lnTo>
                <a:lnTo>
                  <a:pt x="160464" y="310299"/>
                </a:lnTo>
                <a:lnTo>
                  <a:pt x="180124" y="309829"/>
                </a:lnTo>
                <a:lnTo>
                  <a:pt x="194170" y="306590"/>
                </a:lnTo>
                <a:lnTo>
                  <a:pt x="202603" y="297789"/>
                </a:lnTo>
                <a:lnTo>
                  <a:pt x="205295" y="281343"/>
                </a:lnTo>
                <a:lnTo>
                  <a:pt x="205409" y="136182"/>
                </a:lnTo>
                <a:lnTo>
                  <a:pt x="309943" y="136182"/>
                </a:lnTo>
                <a:lnTo>
                  <a:pt x="309943" y="110540"/>
                </a:lnTo>
                <a:close/>
              </a:path>
              <a:path w="3975735" h="315594">
                <a:moveTo>
                  <a:pt x="498462" y="193116"/>
                </a:moveTo>
                <a:lnTo>
                  <a:pt x="489140" y="189445"/>
                </a:lnTo>
                <a:lnTo>
                  <a:pt x="472833" y="189445"/>
                </a:lnTo>
                <a:lnTo>
                  <a:pt x="471500" y="194449"/>
                </a:lnTo>
                <a:lnTo>
                  <a:pt x="467499" y="206756"/>
                </a:lnTo>
                <a:lnTo>
                  <a:pt x="460654" y="225120"/>
                </a:lnTo>
                <a:lnTo>
                  <a:pt x="450938" y="242798"/>
                </a:lnTo>
                <a:lnTo>
                  <a:pt x="438099" y="256108"/>
                </a:lnTo>
                <a:lnTo>
                  <a:pt x="421894" y="261366"/>
                </a:lnTo>
                <a:lnTo>
                  <a:pt x="403428" y="254508"/>
                </a:lnTo>
                <a:lnTo>
                  <a:pt x="384860" y="220065"/>
                </a:lnTo>
                <a:lnTo>
                  <a:pt x="378396" y="176288"/>
                </a:lnTo>
                <a:lnTo>
                  <a:pt x="376605" y="131521"/>
                </a:lnTo>
                <a:lnTo>
                  <a:pt x="376936" y="112229"/>
                </a:lnTo>
                <a:lnTo>
                  <a:pt x="380276" y="59601"/>
                </a:lnTo>
                <a:lnTo>
                  <a:pt x="382612" y="40627"/>
                </a:lnTo>
                <a:lnTo>
                  <a:pt x="382612" y="22987"/>
                </a:lnTo>
                <a:lnTo>
                  <a:pt x="355307" y="22987"/>
                </a:lnTo>
                <a:lnTo>
                  <a:pt x="352640" y="33312"/>
                </a:lnTo>
                <a:lnTo>
                  <a:pt x="351332" y="44767"/>
                </a:lnTo>
                <a:lnTo>
                  <a:pt x="349427" y="68846"/>
                </a:lnTo>
                <a:lnTo>
                  <a:pt x="347713" y="99783"/>
                </a:lnTo>
                <a:lnTo>
                  <a:pt x="346976" y="131851"/>
                </a:lnTo>
                <a:lnTo>
                  <a:pt x="347560" y="161620"/>
                </a:lnTo>
                <a:lnTo>
                  <a:pt x="351663" y="203441"/>
                </a:lnTo>
                <a:lnTo>
                  <a:pt x="362788" y="246595"/>
                </a:lnTo>
                <a:lnTo>
                  <a:pt x="384479" y="280339"/>
                </a:lnTo>
                <a:lnTo>
                  <a:pt x="420230" y="293979"/>
                </a:lnTo>
                <a:lnTo>
                  <a:pt x="443103" y="289166"/>
                </a:lnTo>
                <a:lnTo>
                  <a:pt x="473659" y="261366"/>
                </a:lnTo>
                <a:lnTo>
                  <a:pt x="491578" y="226644"/>
                </a:lnTo>
                <a:lnTo>
                  <a:pt x="498424" y="203441"/>
                </a:lnTo>
                <a:lnTo>
                  <a:pt x="498462" y="193116"/>
                </a:lnTo>
                <a:close/>
              </a:path>
              <a:path w="3975735" h="315594">
                <a:moveTo>
                  <a:pt x="634301" y="242049"/>
                </a:moveTo>
                <a:lnTo>
                  <a:pt x="630720" y="166268"/>
                </a:lnTo>
                <a:lnTo>
                  <a:pt x="623049" y="122809"/>
                </a:lnTo>
                <a:lnTo>
                  <a:pt x="608660" y="85242"/>
                </a:lnTo>
                <a:lnTo>
                  <a:pt x="566712" y="49618"/>
                </a:lnTo>
                <a:lnTo>
                  <a:pt x="538746" y="43954"/>
                </a:lnTo>
                <a:lnTo>
                  <a:pt x="522770" y="43954"/>
                </a:lnTo>
                <a:lnTo>
                  <a:pt x="521436" y="54952"/>
                </a:lnTo>
                <a:lnTo>
                  <a:pt x="521436" y="71589"/>
                </a:lnTo>
                <a:lnTo>
                  <a:pt x="530758" y="72593"/>
                </a:lnTo>
                <a:lnTo>
                  <a:pt x="547116" y="74968"/>
                </a:lnTo>
                <a:lnTo>
                  <a:pt x="588899" y="117563"/>
                </a:lnTo>
                <a:lnTo>
                  <a:pt x="598170" y="157314"/>
                </a:lnTo>
                <a:lnTo>
                  <a:pt x="601941" y="196329"/>
                </a:lnTo>
                <a:lnTo>
                  <a:pt x="602665" y="224409"/>
                </a:lnTo>
                <a:lnTo>
                  <a:pt x="602551" y="229908"/>
                </a:lnTo>
                <a:lnTo>
                  <a:pt x="602107" y="247015"/>
                </a:lnTo>
                <a:lnTo>
                  <a:pt x="602005" y="270014"/>
                </a:lnTo>
                <a:lnTo>
                  <a:pt x="618324" y="270014"/>
                </a:lnTo>
                <a:lnTo>
                  <a:pt x="627557" y="267982"/>
                </a:lnTo>
                <a:lnTo>
                  <a:pt x="632294" y="262280"/>
                </a:lnTo>
                <a:lnTo>
                  <a:pt x="634047" y="253441"/>
                </a:lnTo>
                <a:lnTo>
                  <a:pt x="634301" y="242049"/>
                </a:lnTo>
                <a:close/>
              </a:path>
              <a:path w="3975735" h="315594">
                <a:moveTo>
                  <a:pt x="748220" y="126187"/>
                </a:moveTo>
                <a:lnTo>
                  <a:pt x="744562" y="121526"/>
                </a:lnTo>
                <a:lnTo>
                  <a:pt x="742556" y="118872"/>
                </a:lnTo>
                <a:lnTo>
                  <a:pt x="737946" y="113601"/>
                </a:lnTo>
                <a:lnTo>
                  <a:pt x="707605" y="84582"/>
                </a:lnTo>
                <a:lnTo>
                  <a:pt x="692289" y="72593"/>
                </a:lnTo>
                <a:lnTo>
                  <a:pt x="680974" y="72593"/>
                </a:lnTo>
                <a:lnTo>
                  <a:pt x="674649" y="79590"/>
                </a:lnTo>
                <a:lnTo>
                  <a:pt x="674649" y="90906"/>
                </a:lnTo>
                <a:lnTo>
                  <a:pt x="677976" y="94564"/>
                </a:lnTo>
                <a:lnTo>
                  <a:pt x="688962" y="103555"/>
                </a:lnTo>
                <a:lnTo>
                  <a:pt x="695998" y="109397"/>
                </a:lnTo>
                <a:lnTo>
                  <a:pt x="703249" y="116078"/>
                </a:lnTo>
                <a:lnTo>
                  <a:pt x="710184" y="123075"/>
                </a:lnTo>
                <a:lnTo>
                  <a:pt x="716267" y="129857"/>
                </a:lnTo>
                <a:lnTo>
                  <a:pt x="728256" y="144170"/>
                </a:lnTo>
                <a:lnTo>
                  <a:pt x="740905" y="144170"/>
                </a:lnTo>
                <a:lnTo>
                  <a:pt x="748220" y="137845"/>
                </a:lnTo>
                <a:lnTo>
                  <a:pt x="748220" y="126187"/>
                </a:lnTo>
                <a:close/>
              </a:path>
              <a:path w="3975735" h="315594">
                <a:moveTo>
                  <a:pt x="774192" y="163487"/>
                </a:moveTo>
                <a:lnTo>
                  <a:pt x="765873" y="160147"/>
                </a:lnTo>
                <a:lnTo>
                  <a:pt x="757212" y="160147"/>
                </a:lnTo>
                <a:lnTo>
                  <a:pt x="753884" y="163144"/>
                </a:lnTo>
                <a:lnTo>
                  <a:pt x="751547" y="165481"/>
                </a:lnTo>
                <a:lnTo>
                  <a:pt x="737984" y="178650"/>
                </a:lnTo>
                <a:lnTo>
                  <a:pt x="724420" y="190906"/>
                </a:lnTo>
                <a:lnTo>
                  <a:pt x="708863" y="203352"/>
                </a:lnTo>
                <a:lnTo>
                  <a:pt x="689292" y="217081"/>
                </a:lnTo>
                <a:lnTo>
                  <a:pt x="675335" y="226669"/>
                </a:lnTo>
                <a:lnTo>
                  <a:pt x="667994" y="232346"/>
                </a:lnTo>
                <a:lnTo>
                  <a:pt x="665149" y="236232"/>
                </a:lnTo>
                <a:lnTo>
                  <a:pt x="664667" y="240385"/>
                </a:lnTo>
                <a:lnTo>
                  <a:pt x="664667" y="247370"/>
                </a:lnTo>
                <a:lnTo>
                  <a:pt x="669658" y="255701"/>
                </a:lnTo>
                <a:lnTo>
                  <a:pt x="676973" y="255701"/>
                </a:lnTo>
                <a:lnTo>
                  <a:pt x="719023" y="230695"/>
                </a:lnTo>
                <a:lnTo>
                  <a:pt x="756970" y="197688"/>
                </a:lnTo>
                <a:lnTo>
                  <a:pt x="774192" y="175133"/>
                </a:lnTo>
                <a:lnTo>
                  <a:pt x="774192" y="163487"/>
                </a:lnTo>
                <a:close/>
              </a:path>
              <a:path w="3975735" h="315594">
                <a:moveTo>
                  <a:pt x="809485" y="51943"/>
                </a:moveTo>
                <a:lnTo>
                  <a:pt x="807377" y="34569"/>
                </a:lnTo>
                <a:lnTo>
                  <a:pt x="800798" y="23266"/>
                </a:lnTo>
                <a:lnTo>
                  <a:pt x="789406" y="17157"/>
                </a:lnTo>
                <a:lnTo>
                  <a:pt x="772858" y="15328"/>
                </a:lnTo>
                <a:lnTo>
                  <a:pt x="666991" y="15328"/>
                </a:lnTo>
                <a:lnTo>
                  <a:pt x="666991" y="42291"/>
                </a:lnTo>
                <a:lnTo>
                  <a:pt x="776859" y="42291"/>
                </a:lnTo>
                <a:lnTo>
                  <a:pt x="781519" y="47625"/>
                </a:lnTo>
                <a:lnTo>
                  <a:pt x="781519" y="277672"/>
                </a:lnTo>
                <a:lnTo>
                  <a:pt x="775855" y="280339"/>
                </a:lnTo>
                <a:lnTo>
                  <a:pt x="769861" y="281330"/>
                </a:lnTo>
                <a:lnTo>
                  <a:pt x="763600" y="281609"/>
                </a:lnTo>
                <a:lnTo>
                  <a:pt x="753643" y="281584"/>
                </a:lnTo>
                <a:lnTo>
                  <a:pt x="736904" y="281330"/>
                </a:lnTo>
                <a:lnTo>
                  <a:pt x="717931" y="281330"/>
                </a:lnTo>
                <a:lnTo>
                  <a:pt x="717931" y="299313"/>
                </a:lnTo>
                <a:lnTo>
                  <a:pt x="719594" y="305968"/>
                </a:lnTo>
                <a:lnTo>
                  <a:pt x="750887" y="310299"/>
                </a:lnTo>
                <a:lnTo>
                  <a:pt x="761022" y="310222"/>
                </a:lnTo>
                <a:lnTo>
                  <a:pt x="798957" y="303745"/>
                </a:lnTo>
                <a:lnTo>
                  <a:pt x="809485" y="274345"/>
                </a:lnTo>
                <a:lnTo>
                  <a:pt x="809485" y="51943"/>
                </a:lnTo>
                <a:close/>
              </a:path>
              <a:path w="3975735" h="315594">
                <a:moveTo>
                  <a:pt x="901700" y="127520"/>
                </a:moveTo>
                <a:lnTo>
                  <a:pt x="871143" y="93929"/>
                </a:lnTo>
                <a:lnTo>
                  <a:pt x="845439" y="70929"/>
                </a:lnTo>
                <a:lnTo>
                  <a:pt x="832116" y="70929"/>
                </a:lnTo>
                <a:lnTo>
                  <a:pt x="826135" y="77914"/>
                </a:lnTo>
                <a:lnTo>
                  <a:pt x="826135" y="89230"/>
                </a:lnTo>
                <a:lnTo>
                  <a:pt x="830795" y="93560"/>
                </a:lnTo>
                <a:lnTo>
                  <a:pt x="834123" y="96558"/>
                </a:lnTo>
                <a:lnTo>
                  <a:pt x="846607" y="108064"/>
                </a:lnTo>
                <a:lnTo>
                  <a:pt x="854811" y="115912"/>
                </a:lnTo>
                <a:lnTo>
                  <a:pt x="861326" y="122834"/>
                </a:lnTo>
                <a:lnTo>
                  <a:pt x="868743" y="131521"/>
                </a:lnTo>
                <a:lnTo>
                  <a:pt x="878738" y="143510"/>
                </a:lnTo>
                <a:lnTo>
                  <a:pt x="882065" y="145834"/>
                </a:lnTo>
                <a:lnTo>
                  <a:pt x="894041" y="145834"/>
                </a:lnTo>
                <a:lnTo>
                  <a:pt x="901700" y="140182"/>
                </a:lnTo>
                <a:lnTo>
                  <a:pt x="901700" y="127520"/>
                </a:lnTo>
                <a:close/>
              </a:path>
              <a:path w="3975735" h="315594">
                <a:moveTo>
                  <a:pt x="929005" y="166814"/>
                </a:moveTo>
                <a:lnTo>
                  <a:pt x="925677" y="156489"/>
                </a:lnTo>
                <a:lnTo>
                  <a:pt x="911694" y="156489"/>
                </a:lnTo>
                <a:lnTo>
                  <a:pt x="907694" y="160820"/>
                </a:lnTo>
                <a:lnTo>
                  <a:pt x="904367" y="164477"/>
                </a:lnTo>
                <a:lnTo>
                  <a:pt x="885190" y="183565"/>
                </a:lnTo>
                <a:lnTo>
                  <a:pt x="869048" y="198056"/>
                </a:lnTo>
                <a:lnTo>
                  <a:pt x="851331" y="212001"/>
                </a:lnTo>
                <a:lnTo>
                  <a:pt x="827468" y="229400"/>
                </a:lnTo>
                <a:lnTo>
                  <a:pt x="822134" y="233057"/>
                </a:lnTo>
                <a:lnTo>
                  <a:pt x="821461" y="236728"/>
                </a:lnTo>
                <a:lnTo>
                  <a:pt x="821461" y="247370"/>
                </a:lnTo>
                <a:lnTo>
                  <a:pt x="827786" y="254698"/>
                </a:lnTo>
                <a:lnTo>
                  <a:pt x="834783" y="254698"/>
                </a:lnTo>
                <a:lnTo>
                  <a:pt x="847394" y="248945"/>
                </a:lnTo>
                <a:lnTo>
                  <a:pt x="884605" y="219583"/>
                </a:lnTo>
                <a:lnTo>
                  <a:pt x="913980" y="192392"/>
                </a:lnTo>
                <a:lnTo>
                  <a:pt x="929005" y="170472"/>
                </a:lnTo>
                <a:lnTo>
                  <a:pt x="929005" y="166814"/>
                </a:lnTo>
                <a:close/>
              </a:path>
              <a:path w="3975735" h="315594">
                <a:moveTo>
                  <a:pt x="963625" y="51943"/>
                </a:moveTo>
                <a:lnTo>
                  <a:pt x="961605" y="34569"/>
                </a:lnTo>
                <a:lnTo>
                  <a:pt x="955179" y="23266"/>
                </a:lnTo>
                <a:lnTo>
                  <a:pt x="943825" y="17157"/>
                </a:lnTo>
                <a:lnTo>
                  <a:pt x="926998" y="15328"/>
                </a:lnTo>
                <a:lnTo>
                  <a:pt x="822464" y="15328"/>
                </a:lnTo>
                <a:lnTo>
                  <a:pt x="822464" y="42291"/>
                </a:lnTo>
                <a:lnTo>
                  <a:pt x="930998" y="42291"/>
                </a:lnTo>
                <a:lnTo>
                  <a:pt x="935659" y="47625"/>
                </a:lnTo>
                <a:lnTo>
                  <a:pt x="935659" y="278003"/>
                </a:lnTo>
                <a:lnTo>
                  <a:pt x="929335" y="281330"/>
                </a:lnTo>
                <a:lnTo>
                  <a:pt x="920343" y="281673"/>
                </a:lnTo>
                <a:lnTo>
                  <a:pt x="886396" y="281000"/>
                </a:lnTo>
                <a:lnTo>
                  <a:pt x="872731" y="281000"/>
                </a:lnTo>
                <a:lnTo>
                  <a:pt x="872731" y="297649"/>
                </a:lnTo>
                <a:lnTo>
                  <a:pt x="873074" y="309295"/>
                </a:lnTo>
                <a:lnTo>
                  <a:pt x="885723" y="309968"/>
                </a:lnTo>
                <a:lnTo>
                  <a:pt x="892048" y="310159"/>
                </a:lnTo>
                <a:lnTo>
                  <a:pt x="919022" y="310299"/>
                </a:lnTo>
                <a:lnTo>
                  <a:pt x="937082" y="309638"/>
                </a:lnTo>
                <a:lnTo>
                  <a:pt x="951191" y="305562"/>
                </a:lnTo>
                <a:lnTo>
                  <a:pt x="960361" y="294855"/>
                </a:lnTo>
                <a:lnTo>
                  <a:pt x="962456" y="281673"/>
                </a:lnTo>
                <a:lnTo>
                  <a:pt x="963625" y="274345"/>
                </a:lnTo>
                <a:lnTo>
                  <a:pt x="963625" y="51943"/>
                </a:lnTo>
                <a:close/>
              </a:path>
              <a:path w="3975735" h="315594">
                <a:moveTo>
                  <a:pt x="1123188" y="187121"/>
                </a:moveTo>
                <a:lnTo>
                  <a:pt x="1122730" y="184226"/>
                </a:lnTo>
                <a:lnTo>
                  <a:pt x="1120724" y="180454"/>
                </a:lnTo>
                <a:lnTo>
                  <a:pt x="1116304" y="174193"/>
                </a:lnTo>
                <a:lnTo>
                  <a:pt x="1108532" y="163804"/>
                </a:lnTo>
                <a:lnTo>
                  <a:pt x="1103096" y="155867"/>
                </a:lnTo>
                <a:lnTo>
                  <a:pt x="1077899" y="107886"/>
                </a:lnTo>
                <a:lnTo>
                  <a:pt x="1077899" y="93230"/>
                </a:lnTo>
                <a:lnTo>
                  <a:pt x="1120521" y="93230"/>
                </a:lnTo>
                <a:lnTo>
                  <a:pt x="1120521" y="67932"/>
                </a:lnTo>
                <a:lnTo>
                  <a:pt x="1077899" y="67932"/>
                </a:lnTo>
                <a:lnTo>
                  <a:pt x="1077899" y="7340"/>
                </a:lnTo>
                <a:lnTo>
                  <a:pt x="1074902" y="1676"/>
                </a:lnTo>
                <a:lnTo>
                  <a:pt x="1051941" y="1676"/>
                </a:lnTo>
                <a:lnTo>
                  <a:pt x="1051725" y="7340"/>
                </a:lnTo>
                <a:lnTo>
                  <a:pt x="1051598" y="67932"/>
                </a:lnTo>
                <a:lnTo>
                  <a:pt x="1007325" y="67932"/>
                </a:lnTo>
                <a:lnTo>
                  <a:pt x="998664" y="68592"/>
                </a:lnTo>
                <a:lnTo>
                  <a:pt x="998664" y="93230"/>
                </a:lnTo>
                <a:lnTo>
                  <a:pt x="1050937" y="93230"/>
                </a:lnTo>
                <a:lnTo>
                  <a:pt x="1041577" y="123101"/>
                </a:lnTo>
                <a:lnTo>
                  <a:pt x="1029970" y="152158"/>
                </a:lnTo>
                <a:lnTo>
                  <a:pt x="1016101" y="180225"/>
                </a:lnTo>
                <a:lnTo>
                  <a:pt x="999998" y="207098"/>
                </a:lnTo>
                <a:lnTo>
                  <a:pt x="996670" y="211747"/>
                </a:lnTo>
                <a:lnTo>
                  <a:pt x="995006" y="214757"/>
                </a:lnTo>
                <a:lnTo>
                  <a:pt x="995006" y="228396"/>
                </a:lnTo>
                <a:lnTo>
                  <a:pt x="1002322" y="234721"/>
                </a:lnTo>
                <a:lnTo>
                  <a:pt x="1014984" y="234721"/>
                </a:lnTo>
                <a:lnTo>
                  <a:pt x="1018971" y="228739"/>
                </a:lnTo>
                <a:lnTo>
                  <a:pt x="1037082" y="190322"/>
                </a:lnTo>
                <a:lnTo>
                  <a:pt x="1051598" y="150825"/>
                </a:lnTo>
                <a:lnTo>
                  <a:pt x="1051598" y="311632"/>
                </a:lnTo>
                <a:lnTo>
                  <a:pt x="1055928" y="314960"/>
                </a:lnTo>
                <a:lnTo>
                  <a:pt x="1077239" y="314960"/>
                </a:lnTo>
                <a:lnTo>
                  <a:pt x="1077899" y="306311"/>
                </a:lnTo>
                <a:lnTo>
                  <a:pt x="1077899" y="152158"/>
                </a:lnTo>
                <a:lnTo>
                  <a:pt x="1084808" y="166408"/>
                </a:lnTo>
                <a:lnTo>
                  <a:pt x="1105204" y="200774"/>
                </a:lnTo>
                <a:lnTo>
                  <a:pt x="1117523" y="200774"/>
                </a:lnTo>
                <a:lnTo>
                  <a:pt x="1123188" y="193776"/>
                </a:lnTo>
                <a:lnTo>
                  <a:pt x="1123188" y="187121"/>
                </a:lnTo>
                <a:close/>
              </a:path>
              <a:path w="3975735" h="315594">
                <a:moveTo>
                  <a:pt x="1308950" y="290652"/>
                </a:moveTo>
                <a:lnTo>
                  <a:pt x="1306283" y="287655"/>
                </a:lnTo>
                <a:lnTo>
                  <a:pt x="1301623" y="284327"/>
                </a:lnTo>
                <a:lnTo>
                  <a:pt x="1280566" y="269925"/>
                </a:lnTo>
                <a:lnTo>
                  <a:pt x="1266291" y="259194"/>
                </a:lnTo>
                <a:lnTo>
                  <a:pt x="1255699" y="249212"/>
                </a:lnTo>
                <a:lnTo>
                  <a:pt x="1245692" y="237058"/>
                </a:lnTo>
                <a:lnTo>
                  <a:pt x="1252753" y="232283"/>
                </a:lnTo>
                <a:lnTo>
                  <a:pt x="1260678" y="226606"/>
                </a:lnTo>
                <a:lnTo>
                  <a:pt x="1269098" y="220256"/>
                </a:lnTo>
                <a:lnTo>
                  <a:pt x="1274330" y="216077"/>
                </a:lnTo>
                <a:lnTo>
                  <a:pt x="1277658" y="213423"/>
                </a:lnTo>
                <a:lnTo>
                  <a:pt x="1302956" y="178460"/>
                </a:lnTo>
                <a:lnTo>
                  <a:pt x="1296631" y="171805"/>
                </a:lnTo>
                <a:lnTo>
                  <a:pt x="1289316" y="171805"/>
                </a:lnTo>
                <a:lnTo>
                  <a:pt x="1285989" y="172288"/>
                </a:lnTo>
                <a:lnTo>
                  <a:pt x="1282446" y="174383"/>
                </a:lnTo>
                <a:lnTo>
                  <a:pt x="1277099" y="179108"/>
                </a:lnTo>
                <a:lnTo>
                  <a:pt x="1268336" y="187452"/>
                </a:lnTo>
                <a:lnTo>
                  <a:pt x="1260944" y="194119"/>
                </a:lnTo>
                <a:lnTo>
                  <a:pt x="1251648" y="201891"/>
                </a:lnTo>
                <a:lnTo>
                  <a:pt x="1241793" y="209588"/>
                </a:lnTo>
                <a:lnTo>
                  <a:pt x="1232712" y="216077"/>
                </a:lnTo>
                <a:lnTo>
                  <a:pt x="1227759" y="205511"/>
                </a:lnTo>
                <a:lnTo>
                  <a:pt x="1223022" y="193446"/>
                </a:lnTo>
                <a:lnTo>
                  <a:pt x="1218717" y="179374"/>
                </a:lnTo>
                <a:lnTo>
                  <a:pt x="1215072" y="162814"/>
                </a:lnTo>
                <a:lnTo>
                  <a:pt x="1261338" y="162814"/>
                </a:lnTo>
                <a:lnTo>
                  <a:pt x="1275880" y="161061"/>
                </a:lnTo>
                <a:lnTo>
                  <a:pt x="1285443" y="155575"/>
                </a:lnTo>
                <a:lnTo>
                  <a:pt x="1290701" y="145961"/>
                </a:lnTo>
                <a:lnTo>
                  <a:pt x="1291463" y="139179"/>
                </a:lnTo>
                <a:lnTo>
                  <a:pt x="1292301" y="131851"/>
                </a:lnTo>
                <a:lnTo>
                  <a:pt x="1292301" y="97891"/>
                </a:lnTo>
                <a:lnTo>
                  <a:pt x="1292301" y="76250"/>
                </a:lnTo>
                <a:lnTo>
                  <a:pt x="1292301" y="43294"/>
                </a:lnTo>
                <a:lnTo>
                  <a:pt x="1291501" y="36639"/>
                </a:lnTo>
                <a:lnTo>
                  <a:pt x="1290561" y="28816"/>
                </a:lnTo>
                <a:lnTo>
                  <a:pt x="1285062" y="19367"/>
                </a:lnTo>
                <a:lnTo>
                  <a:pt x="1275448" y="14211"/>
                </a:lnTo>
                <a:lnTo>
                  <a:pt x="1265008" y="13068"/>
                </a:lnTo>
                <a:lnTo>
                  <a:pt x="1265008" y="40297"/>
                </a:lnTo>
                <a:lnTo>
                  <a:pt x="1265008" y="76250"/>
                </a:lnTo>
                <a:lnTo>
                  <a:pt x="1265008" y="97891"/>
                </a:lnTo>
                <a:lnTo>
                  <a:pt x="1265008" y="135509"/>
                </a:lnTo>
                <a:lnTo>
                  <a:pt x="1262011" y="139179"/>
                </a:lnTo>
                <a:lnTo>
                  <a:pt x="1156144" y="139179"/>
                </a:lnTo>
                <a:lnTo>
                  <a:pt x="1156144" y="97891"/>
                </a:lnTo>
                <a:lnTo>
                  <a:pt x="1265008" y="97891"/>
                </a:lnTo>
                <a:lnTo>
                  <a:pt x="1265008" y="76250"/>
                </a:lnTo>
                <a:lnTo>
                  <a:pt x="1156144" y="76250"/>
                </a:lnTo>
                <a:lnTo>
                  <a:pt x="1156144" y="40297"/>
                </a:lnTo>
                <a:lnTo>
                  <a:pt x="1159141" y="36639"/>
                </a:lnTo>
                <a:lnTo>
                  <a:pt x="1262011" y="36639"/>
                </a:lnTo>
                <a:lnTo>
                  <a:pt x="1265008" y="40297"/>
                </a:lnTo>
                <a:lnTo>
                  <a:pt x="1265008" y="13068"/>
                </a:lnTo>
                <a:lnTo>
                  <a:pt x="1261338" y="12661"/>
                </a:lnTo>
                <a:lnTo>
                  <a:pt x="1160475" y="12661"/>
                </a:lnTo>
                <a:lnTo>
                  <a:pt x="1146276" y="14262"/>
                </a:lnTo>
                <a:lnTo>
                  <a:pt x="1136789" y="19481"/>
                </a:lnTo>
                <a:lnTo>
                  <a:pt x="1131493" y="28956"/>
                </a:lnTo>
                <a:lnTo>
                  <a:pt x="1129842" y="43294"/>
                </a:lnTo>
                <a:lnTo>
                  <a:pt x="1129842" y="276669"/>
                </a:lnTo>
                <a:lnTo>
                  <a:pt x="1124369" y="277342"/>
                </a:lnTo>
                <a:lnTo>
                  <a:pt x="1095883" y="283997"/>
                </a:lnTo>
                <a:lnTo>
                  <a:pt x="1095883" y="294322"/>
                </a:lnTo>
                <a:lnTo>
                  <a:pt x="1096873" y="306311"/>
                </a:lnTo>
                <a:lnTo>
                  <a:pt x="1108532" y="306311"/>
                </a:lnTo>
                <a:lnTo>
                  <a:pt x="1163688" y="296760"/>
                </a:lnTo>
                <a:lnTo>
                  <a:pt x="1202372" y="287070"/>
                </a:lnTo>
                <a:lnTo>
                  <a:pt x="1217396" y="273342"/>
                </a:lnTo>
                <a:lnTo>
                  <a:pt x="1217396" y="272008"/>
                </a:lnTo>
                <a:lnTo>
                  <a:pt x="1217358" y="269481"/>
                </a:lnTo>
                <a:lnTo>
                  <a:pt x="1217066" y="260362"/>
                </a:lnTo>
                <a:lnTo>
                  <a:pt x="1207414" y="260362"/>
                </a:lnTo>
                <a:lnTo>
                  <a:pt x="1199959" y="261950"/>
                </a:lnTo>
                <a:lnTo>
                  <a:pt x="1156144" y="272008"/>
                </a:lnTo>
                <a:lnTo>
                  <a:pt x="1156144" y="162814"/>
                </a:lnTo>
                <a:lnTo>
                  <a:pt x="1190104" y="162814"/>
                </a:lnTo>
                <a:lnTo>
                  <a:pt x="1211059" y="230505"/>
                </a:lnTo>
                <a:lnTo>
                  <a:pt x="1243660" y="276834"/>
                </a:lnTo>
                <a:lnTo>
                  <a:pt x="1275448" y="303453"/>
                </a:lnTo>
                <a:lnTo>
                  <a:pt x="1293977" y="311962"/>
                </a:lnTo>
                <a:lnTo>
                  <a:pt x="1303299" y="311962"/>
                </a:lnTo>
                <a:lnTo>
                  <a:pt x="1308950" y="302971"/>
                </a:lnTo>
                <a:lnTo>
                  <a:pt x="1308950" y="290652"/>
                </a:lnTo>
                <a:close/>
              </a:path>
              <a:path w="3975735" h="315594">
                <a:moveTo>
                  <a:pt x="1448193" y="228739"/>
                </a:moveTo>
                <a:lnTo>
                  <a:pt x="1441869" y="221742"/>
                </a:lnTo>
                <a:lnTo>
                  <a:pt x="1428546" y="221742"/>
                </a:lnTo>
                <a:lnTo>
                  <a:pt x="1428216" y="222072"/>
                </a:lnTo>
                <a:lnTo>
                  <a:pt x="1414894" y="236385"/>
                </a:lnTo>
                <a:lnTo>
                  <a:pt x="1404874" y="246253"/>
                </a:lnTo>
                <a:lnTo>
                  <a:pt x="1391881" y="256895"/>
                </a:lnTo>
                <a:lnTo>
                  <a:pt x="1376832" y="267614"/>
                </a:lnTo>
                <a:lnTo>
                  <a:pt x="1360639" y="277672"/>
                </a:lnTo>
                <a:lnTo>
                  <a:pt x="1349463" y="284099"/>
                </a:lnTo>
                <a:lnTo>
                  <a:pt x="1343367" y="288328"/>
                </a:lnTo>
                <a:lnTo>
                  <a:pt x="1340840" y="291807"/>
                </a:lnTo>
                <a:lnTo>
                  <a:pt x="1340332" y="295973"/>
                </a:lnTo>
                <a:lnTo>
                  <a:pt x="1340332" y="302310"/>
                </a:lnTo>
                <a:lnTo>
                  <a:pt x="1344980" y="311302"/>
                </a:lnTo>
                <a:lnTo>
                  <a:pt x="1359636" y="311302"/>
                </a:lnTo>
                <a:lnTo>
                  <a:pt x="1394752" y="289496"/>
                </a:lnTo>
                <a:lnTo>
                  <a:pt x="1435214" y="254368"/>
                </a:lnTo>
                <a:lnTo>
                  <a:pt x="1448193" y="238721"/>
                </a:lnTo>
                <a:lnTo>
                  <a:pt x="1448193" y="228739"/>
                </a:lnTo>
                <a:close/>
              </a:path>
              <a:path w="3975735" h="315594">
                <a:moveTo>
                  <a:pt x="1635302" y="290652"/>
                </a:moveTo>
                <a:lnTo>
                  <a:pt x="1632292" y="287324"/>
                </a:lnTo>
                <a:lnTo>
                  <a:pt x="1628305" y="285000"/>
                </a:lnTo>
                <a:lnTo>
                  <a:pt x="1611198" y="274485"/>
                </a:lnTo>
                <a:lnTo>
                  <a:pt x="1594599" y="263359"/>
                </a:lnTo>
                <a:lnTo>
                  <a:pt x="1577365" y="249974"/>
                </a:lnTo>
                <a:lnTo>
                  <a:pt x="1558391" y="232727"/>
                </a:lnTo>
                <a:lnTo>
                  <a:pt x="1547063" y="221742"/>
                </a:lnTo>
                <a:lnTo>
                  <a:pt x="1536750" y="221742"/>
                </a:lnTo>
                <a:lnTo>
                  <a:pt x="1528432" y="228066"/>
                </a:lnTo>
                <a:lnTo>
                  <a:pt x="1528432" y="239382"/>
                </a:lnTo>
                <a:lnTo>
                  <a:pt x="1565338" y="276009"/>
                </a:lnTo>
                <a:lnTo>
                  <a:pt x="1597012" y="299313"/>
                </a:lnTo>
                <a:lnTo>
                  <a:pt x="1620647" y="310959"/>
                </a:lnTo>
                <a:lnTo>
                  <a:pt x="1629968" y="310959"/>
                </a:lnTo>
                <a:lnTo>
                  <a:pt x="1635302" y="301307"/>
                </a:lnTo>
                <a:lnTo>
                  <a:pt x="1635302" y="290652"/>
                </a:lnTo>
                <a:close/>
              </a:path>
              <a:path w="3975735" h="315594">
                <a:moveTo>
                  <a:pt x="1644611" y="179793"/>
                </a:moveTo>
                <a:lnTo>
                  <a:pt x="1563395" y="179793"/>
                </a:lnTo>
                <a:lnTo>
                  <a:pt x="1563395" y="91567"/>
                </a:lnTo>
                <a:lnTo>
                  <a:pt x="1624977" y="91567"/>
                </a:lnTo>
                <a:lnTo>
                  <a:pt x="1633956" y="90563"/>
                </a:lnTo>
                <a:lnTo>
                  <a:pt x="1633956" y="65595"/>
                </a:lnTo>
                <a:lnTo>
                  <a:pt x="1563395" y="65595"/>
                </a:lnTo>
                <a:lnTo>
                  <a:pt x="1563395" y="7670"/>
                </a:lnTo>
                <a:lnTo>
                  <a:pt x="1558721" y="4343"/>
                </a:lnTo>
                <a:lnTo>
                  <a:pt x="1535087" y="4343"/>
                </a:lnTo>
                <a:lnTo>
                  <a:pt x="1534414" y="13652"/>
                </a:lnTo>
                <a:lnTo>
                  <a:pt x="1534414" y="65595"/>
                </a:lnTo>
                <a:lnTo>
                  <a:pt x="1534414" y="91567"/>
                </a:lnTo>
                <a:lnTo>
                  <a:pt x="1534414" y="179793"/>
                </a:lnTo>
                <a:lnTo>
                  <a:pt x="1440865" y="179793"/>
                </a:lnTo>
                <a:lnTo>
                  <a:pt x="1440865" y="91567"/>
                </a:lnTo>
                <a:lnTo>
                  <a:pt x="1534414" y="91567"/>
                </a:lnTo>
                <a:lnTo>
                  <a:pt x="1534414" y="65595"/>
                </a:lnTo>
                <a:lnTo>
                  <a:pt x="1440865" y="65595"/>
                </a:lnTo>
                <a:lnTo>
                  <a:pt x="1440865" y="8001"/>
                </a:lnTo>
                <a:lnTo>
                  <a:pt x="1436204" y="4343"/>
                </a:lnTo>
                <a:lnTo>
                  <a:pt x="1412570" y="4343"/>
                </a:lnTo>
                <a:lnTo>
                  <a:pt x="1412252" y="13652"/>
                </a:lnTo>
                <a:lnTo>
                  <a:pt x="1412240" y="65595"/>
                </a:lnTo>
                <a:lnTo>
                  <a:pt x="1350314" y="65595"/>
                </a:lnTo>
                <a:lnTo>
                  <a:pt x="1341323" y="66598"/>
                </a:lnTo>
                <a:lnTo>
                  <a:pt x="1341323" y="91567"/>
                </a:lnTo>
                <a:lnTo>
                  <a:pt x="1412240" y="91567"/>
                </a:lnTo>
                <a:lnTo>
                  <a:pt x="1412240" y="179793"/>
                </a:lnTo>
                <a:lnTo>
                  <a:pt x="1338656" y="179793"/>
                </a:lnTo>
                <a:lnTo>
                  <a:pt x="1330007" y="180784"/>
                </a:lnTo>
                <a:lnTo>
                  <a:pt x="1330007" y="205752"/>
                </a:lnTo>
                <a:lnTo>
                  <a:pt x="1635963" y="205752"/>
                </a:lnTo>
                <a:lnTo>
                  <a:pt x="1644611" y="204762"/>
                </a:lnTo>
                <a:lnTo>
                  <a:pt x="1644611" y="179793"/>
                </a:lnTo>
                <a:close/>
              </a:path>
              <a:path w="3975735" h="315594">
                <a:moveTo>
                  <a:pt x="1894052" y="170472"/>
                </a:moveTo>
                <a:lnTo>
                  <a:pt x="1874393" y="136525"/>
                </a:lnTo>
                <a:lnTo>
                  <a:pt x="1868081" y="135864"/>
                </a:lnTo>
                <a:lnTo>
                  <a:pt x="1868081" y="163817"/>
                </a:lnTo>
                <a:lnTo>
                  <a:pt x="1868081" y="224739"/>
                </a:lnTo>
                <a:lnTo>
                  <a:pt x="1863432" y="230073"/>
                </a:lnTo>
                <a:lnTo>
                  <a:pt x="1775206" y="230073"/>
                </a:lnTo>
                <a:lnTo>
                  <a:pt x="1770532" y="225069"/>
                </a:lnTo>
                <a:lnTo>
                  <a:pt x="1770532" y="163817"/>
                </a:lnTo>
                <a:lnTo>
                  <a:pt x="1774863" y="158483"/>
                </a:lnTo>
                <a:lnTo>
                  <a:pt x="1863432" y="158483"/>
                </a:lnTo>
                <a:lnTo>
                  <a:pt x="1868081" y="163817"/>
                </a:lnTo>
                <a:lnTo>
                  <a:pt x="1868081" y="135864"/>
                </a:lnTo>
                <a:lnTo>
                  <a:pt x="1858429" y="134848"/>
                </a:lnTo>
                <a:lnTo>
                  <a:pt x="1780197" y="134848"/>
                </a:lnTo>
                <a:lnTo>
                  <a:pt x="1763953" y="136613"/>
                </a:lnTo>
                <a:lnTo>
                  <a:pt x="1752892" y="142544"/>
                </a:lnTo>
                <a:lnTo>
                  <a:pt x="1746567" y="153530"/>
                </a:lnTo>
                <a:lnTo>
                  <a:pt x="1744560" y="170472"/>
                </a:lnTo>
                <a:lnTo>
                  <a:pt x="1744560" y="218414"/>
                </a:lnTo>
                <a:lnTo>
                  <a:pt x="1746618" y="235356"/>
                </a:lnTo>
                <a:lnTo>
                  <a:pt x="1753006" y="246341"/>
                </a:lnTo>
                <a:lnTo>
                  <a:pt x="1764093" y="252260"/>
                </a:lnTo>
                <a:lnTo>
                  <a:pt x="1780197" y="254038"/>
                </a:lnTo>
                <a:lnTo>
                  <a:pt x="1858429" y="254038"/>
                </a:lnTo>
                <a:lnTo>
                  <a:pt x="1874672" y="252260"/>
                </a:lnTo>
                <a:lnTo>
                  <a:pt x="1885721" y="246341"/>
                </a:lnTo>
                <a:lnTo>
                  <a:pt x="1892046" y="235356"/>
                </a:lnTo>
                <a:lnTo>
                  <a:pt x="1892668" y="230073"/>
                </a:lnTo>
                <a:lnTo>
                  <a:pt x="1894052" y="218414"/>
                </a:lnTo>
                <a:lnTo>
                  <a:pt x="1894052" y="170472"/>
                </a:lnTo>
                <a:close/>
              </a:path>
              <a:path w="3975735" h="315594">
                <a:moveTo>
                  <a:pt x="1915693" y="77584"/>
                </a:moveTo>
                <a:lnTo>
                  <a:pt x="1732915" y="77584"/>
                </a:lnTo>
                <a:lnTo>
                  <a:pt x="1724266" y="77927"/>
                </a:lnTo>
                <a:lnTo>
                  <a:pt x="1724266" y="102222"/>
                </a:lnTo>
                <a:lnTo>
                  <a:pt x="1907032" y="102222"/>
                </a:lnTo>
                <a:lnTo>
                  <a:pt x="1915693" y="101892"/>
                </a:lnTo>
                <a:lnTo>
                  <a:pt x="1915693" y="77584"/>
                </a:lnTo>
                <a:close/>
              </a:path>
              <a:path w="3975735" h="315594">
                <a:moveTo>
                  <a:pt x="1959317" y="266687"/>
                </a:moveTo>
                <a:lnTo>
                  <a:pt x="1959254" y="61607"/>
                </a:lnTo>
                <a:lnTo>
                  <a:pt x="1957285" y="41973"/>
                </a:lnTo>
                <a:lnTo>
                  <a:pt x="1957108" y="40119"/>
                </a:lnTo>
                <a:lnTo>
                  <a:pt x="1949615" y="26098"/>
                </a:lnTo>
                <a:lnTo>
                  <a:pt x="1935581" y="18770"/>
                </a:lnTo>
                <a:lnTo>
                  <a:pt x="1913699" y="16662"/>
                </a:lnTo>
                <a:lnTo>
                  <a:pt x="1726933" y="16662"/>
                </a:lnTo>
                <a:lnTo>
                  <a:pt x="1683156" y="40259"/>
                </a:lnTo>
                <a:lnTo>
                  <a:pt x="1680984" y="310972"/>
                </a:lnTo>
                <a:lnTo>
                  <a:pt x="1685645" y="314629"/>
                </a:lnTo>
                <a:lnTo>
                  <a:pt x="1708950" y="314629"/>
                </a:lnTo>
                <a:lnTo>
                  <a:pt x="1709051" y="61607"/>
                </a:lnTo>
                <a:lnTo>
                  <a:pt x="1709242" y="57264"/>
                </a:lnTo>
                <a:lnTo>
                  <a:pt x="1711325" y="50076"/>
                </a:lnTo>
                <a:lnTo>
                  <a:pt x="1716951" y="44323"/>
                </a:lnTo>
                <a:lnTo>
                  <a:pt x="1727923" y="41973"/>
                </a:lnTo>
                <a:lnTo>
                  <a:pt x="1909368" y="41973"/>
                </a:lnTo>
                <a:lnTo>
                  <a:pt x="1916874" y="42418"/>
                </a:lnTo>
                <a:lnTo>
                  <a:pt x="1923973" y="44792"/>
                </a:lnTo>
                <a:lnTo>
                  <a:pt x="1929257" y="50673"/>
                </a:lnTo>
                <a:lnTo>
                  <a:pt x="1931339" y="61607"/>
                </a:lnTo>
                <a:lnTo>
                  <a:pt x="1931339" y="261366"/>
                </a:lnTo>
                <a:lnTo>
                  <a:pt x="1929422" y="272707"/>
                </a:lnTo>
                <a:lnTo>
                  <a:pt x="1923770" y="278536"/>
                </a:lnTo>
                <a:lnTo>
                  <a:pt x="1914486" y="280682"/>
                </a:lnTo>
                <a:lnTo>
                  <a:pt x="1892084" y="281216"/>
                </a:lnTo>
                <a:lnTo>
                  <a:pt x="1883905" y="282790"/>
                </a:lnTo>
                <a:lnTo>
                  <a:pt x="1878215" y="287032"/>
                </a:lnTo>
                <a:lnTo>
                  <a:pt x="1876082" y="295325"/>
                </a:lnTo>
                <a:lnTo>
                  <a:pt x="1876082" y="298323"/>
                </a:lnTo>
                <a:lnTo>
                  <a:pt x="1876742" y="303974"/>
                </a:lnTo>
                <a:lnTo>
                  <a:pt x="1881403" y="307314"/>
                </a:lnTo>
                <a:lnTo>
                  <a:pt x="1884743" y="309968"/>
                </a:lnTo>
                <a:lnTo>
                  <a:pt x="1902714" y="309968"/>
                </a:lnTo>
                <a:lnTo>
                  <a:pt x="1927987" y="309283"/>
                </a:lnTo>
                <a:lnTo>
                  <a:pt x="1945627" y="304558"/>
                </a:lnTo>
                <a:lnTo>
                  <a:pt x="1955952" y="291706"/>
                </a:lnTo>
                <a:lnTo>
                  <a:pt x="1959317" y="266687"/>
                </a:lnTo>
                <a:close/>
              </a:path>
              <a:path w="3975735" h="315594">
                <a:moveTo>
                  <a:pt x="2308631" y="249707"/>
                </a:moveTo>
                <a:lnTo>
                  <a:pt x="2308606" y="246227"/>
                </a:lnTo>
                <a:lnTo>
                  <a:pt x="2307920" y="241630"/>
                </a:lnTo>
                <a:lnTo>
                  <a:pt x="2306586" y="240055"/>
                </a:lnTo>
                <a:lnTo>
                  <a:pt x="2306028" y="239395"/>
                </a:lnTo>
                <a:lnTo>
                  <a:pt x="2304999" y="238175"/>
                </a:lnTo>
                <a:lnTo>
                  <a:pt x="2298649" y="234899"/>
                </a:lnTo>
                <a:lnTo>
                  <a:pt x="2287651" y="230733"/>
                </a:lnTo>
                <a:lnTo>
                  <a:pt x="2269375" y="222745"/>
                </a:lnTo>
                <a:lnTo>
                  <a:pt x="2264537" y="220624"/>
                </a:lnTo>
                <a:lnTo>
                  <a:pt x="2247608" y="210540"/>
                </a:lnTo>
                <a:lnTo>
                  <a:pt x="2236051" y="201650"/>
                </a:lnTo>
                <a:lnTo>
                  <a:pt x="2229053" y="195110"/>
                </a:lnTo>
                <a:lnTo>
                  <a:pt x="2308288" y="195110"/>
                </a:lnTo>
                <a:lnTo>
                  <a:pt x="2308288" y="172808"/>
                </a:lnTo>
                <a:lnTo>
                  <a:pt x="2299970" y="172466"/>
                </a:lnTo>
                <a:lnTo>
                  <a:pt x="2223732" y="172466"/>
                </a:lnTo>
                <a:lnTo>
                  <a:pt x="2223732" y="222745"/>
                </a:lnTo>
                <a:lnTo>
                  <a:pt x="2154809" y="222745"/>
                </a:lnTo>
                <a:lnTo>
                  <a:pt x="2156472" y="215087"/>
                </a:lnTo>
                <a:lnTo>
                  <a:pt x="2157145" y="213423"/>
                </a:lnTo>
                <a:lnTo>
                  <a:pt x="2157145" y="202095"/>
                </a:lnTo>
                <a:lnTo>
                  <a:pt x="2147493" y="200431"/>
                </a:lnTo>
                <a:lnTo>
                  <a:pt x="2143823" y="200431"/>
                </a:lnTo>
                <a:lnTo>
                  <a:pt x="2138603" y="201104"/>
                </a:lnTo>
                <a:lnTo>
                  <a:pt x="2135047" y="204089"/>
                </a:lnTo>
                <a:lnTo>
                  <a:pt x="2131796" y="210832"/>
                </a:lnTo>
                <a:lnTo>
                  <a:pt x="2127516" y="222745"/>
                </a:lnTo>
                <a:lnTo>
                  <a:pt x="2081250" y="222745"/>
                </a:lnTo>
                <a:lnTo>
                  <a:pt x="2088146" y="217157"/>
                </a:lnTo>
                <a:lnTo>
                  <a:pt x="2095093" y="211048"/>
                </a:lnTo>
                <a:lnTo>
                  <a:pt x="2102358" y="203873"/>
                </a:lnTo>
                <a:lnTo>
                  <a:pt x="2110206" y="195110"/>
                </a:lnTo>
                <a:lnTo>
                  <a:pt x="2194763" y="195110"/>
                </a:lnTo>
                <a:lnTo>
                  <a:pt x="2198674" y="199745"/>
                </a:lnTo>
                <a:lnTo>
                  <a:pt x="2204618" y="206057"/>
                </a:lnTo>
                <a:lnTo>
                  <a:pt x="2212873" y="213791"/>
                </a:lnTo>
                <a:lnTo>
                  <a:pt x="2223732" y="222745"/>
                </a:lnTo>
                <a:lnTo>
                  <a:pt x="2223732" y="172466"/>
                </a:lnTo>
                <a:lnTo>
                  <a:pt x="2127847" y="172466"/>
                </a:lnTo>
                <a:lnTo>
                  <a:pt x="2133841" y="163487"/>
                </a:lnTo>
                <a:lnTo>
                  <a:pt x="2139162" y="153492"/>
                </a:lnTo>
                <a:lnTo>
                  <a:pt x="2244369" y="153492"/>
                </a:lnTo>
                <a:lnTo>
                  <a:pt x="2258326" y="152184"/>
                </a:lnTo>
                <a:lnTo>
                  <a:pt x="2267597" y="147535"/>
                </a:lnTo>
                <a:lnTo>
                  <a:pt x="2272741" y="138455"/>
                </a:lnTo>
                <a:lnTo>
                  <a:pt x="2273135" y="134848"/>
                </a:lnTo>
                <a:lnTo>
                  <a:pt x="2274303" y="124206"/>
                </a:lnTo>
                <a:lnTo>
                  <a:pt x="2274341" y="116535"/>
                </a:lnTo>
                <a:lnTo>
                  <a:pt x="2274341" y="99225"/>
                </a:lnTo>
                <a:lnTo>
                  <a:pt x="2274341" y="91567"/>
                </a:lnTo>
                <a:lnTo>
                  <a:pt x="2273211" y="80581"/>
                </a:lnTo>
                <a:lnTo>
                  <a:pt x="2272944" y="77863"/>
                </a:lnTo>
                <a:lnTo>
                  <a:pt x="2268169" y="68808"/>
                </a:lnTo>
                <a:lnTo>
                  <a:pt x="2259165" y="63817"/>
                </a:lnTo>
                <a:lnTo>
                  <a:pt x="2247379" y="62547"/>
                </a:lnTo>
                <a:lnTo>
                  <a:pt x="2247379" y="83248"/>
                </a:lnTo>
                <a:lnTo>
                  <a:pt x="2247379" y="99225"/>
                </a:lnTo>
                <a:lnTo>
                  <a:pt x="2247379" y="116535"/>
                </a:lnTo>
                <a:lnTo>
                  <a:pt x="2247379" y="132524"/>
                </a:lnTo>
                <a:lnTo>
                  <a:pt x="2244369" y="134848"/>
                </a:lnTo>
                <a:lnTo>
                  <a:pt x="2061260" y="134848"/>
                </a:lnTo>
                <a:lnTo>
                  <a:pt x="2058263" y="132524"/>
                </a:lnTo>
                <a:lnTo>
                  <a:pt x="2058263" y="116535"/>
                </a:lnTo>
                <a:lnTo>
                  <a:pt x="2247379" y="116535"/>
                </a:lnTo>
                <a:lnTo>
                  <a:pt x="2247379" y="99225"/>
                </a:lnTo>
                <a:lnTo>
                  <a:pt x="2058263" y="99225"/>
                </a:lnTo>
                <a:lnTo>
                  <a:pt x="2058263" y="82918"/>
                </a:lnTo>
                <a:lnTo>
                  <a:pt x="2061260" y="80581"/>
                </a:lnTo>
                <a:lnTo>
                  <a:pt x="2244712" y="80581"/>
                </a:lnTo>
                <a:lnTo>
                  <a:pt x="2247379" y="83248"/>
                </a:lnTo>
                <a:lnTo>
                  <a:pt x="2247379" y="62547"/>
                </a:lnTo>
                <a:lnTo>
                  <a:pt x="2245042" y="62280"/>
                </a:lnTo>
                <a:lnTo>
                  <a:pt x="2212073" y="62280"/>
                </a:lnTo>
                <a:lnTo>
                  <a:pt x="2218067" y="61607"/>
                </a:lnTo>
                <a:lnTo>
                  <a:pt x="2222398" y="58940"/>
                </a:lnTo>
                <a:lnTo>
                  <a:pt x="2222398" y="44297"/>
                </a:lnTo>
                <a:lnTo>
                  <a:pt x="2308288" y="44297"/>
                </a:lnTo>
                <a:lnTo>
                  <a:pt x="2308288" y="22326"/>
                </a:lnTo>
                <a:lnTo>
                  <a:pt x="2222398" y="22326"/>
                </a:lnTo>
                <a:lnTo>
                  <a:pt x="2222398" y="5016"/>
                </a:lnTo>
                <a:lnTo>
                  <a:pt x="2217750" y="2006"/>
                </a:lnTo>
                <a:lnTo>
                  <a:pt x="2205075" y="2006"/>
                </a:lnTo>
                <a:lnTo>
                  <a:pt x="2205075" y="62280"/>
                </a:lnTo>
                <a:lnTo>
                  <a:pt x="2100872" y="62280"/>
                </a:lnTo>
                <a:lnTo>
                  <a:pt x="2105876" y="61607"/>
                </a:lnTo>
                <a:lnTo>
                  <a:pt x="2110879" y="59944"/>
                </a:lnTo>
                <a:lnTo>
                  <a:pt x="2110879" y="44297"/>
                </a:lnTo>
                <a:lnTo>
                  <a:pt x="2194763" y="44297"/>
                </a:lnTo>
                <a:lnTo>
                  <a:pt x="2194763" y="58280"/>
                </a:lnTo>
                <a:lnTo>
                  <a:pt x="2198103" y="61277"/>
                </a:lnTo>
                <a:lnTo>
                  <a:pt x="2205075" y="62280"/>
                </a:lnTo>
                <a:lnTo>
                  <a:pt x="2205075" y="2006"/>
                </a:lnTo>
                <a:lnTo>
                  <a:pt x="2195093" y="2006"/>
                </a:lnTo>
                <a:lnTo>
                  <a:pt x="2194763" y="10668"/>
                </a:lnTo>
                <a:lnTo>
                  <a:pt x="2194763" y="22326"/>
                </a:lnTo>
                <a:lnTo>
                  <a:pt x="2110879" y="22326"/>
                </a:lnTo>
                <a:lnTo>
                  <a:pt x="2110879" y="4673"/>
                </a:lnTo>
                <a:lnTo>
                  <a:pt x="2105876" y="2006"/>
                </a:lnTo>
                <a:lnTo>
                  <a:pt x="2083574" y="2006"/>
                </a:lnTo>
                <a:lnTo>
                  <a:pt x="2083574" y="22326"/>
                </a:lnTo>
                <a:lnTo>
                  <a:pt x="1998345" y="22326"/>
                </a:lnTo>
                <a:lnTo>
                  <a:pt x="1998345" y="44297"/>
                </a:lnTo>
                <a:lnTo>
                  <a:pt x="2083574" y="44297"/>
                </a:lnTo>
                <a:lnTo>
                  <a:pt x="2083574" y="60274"/>
                </a:lnTo>
                <a:lnTo>
                  <a:pt x="2088896" y="61607"/>
                </a:lnTo>
                <a:lnTo>
                  <a:pt x="2093556" y="62280"/>
                </a:lnTo>
                <a:lnTo>
                  <a:pt x="2060257" y="62280"/>
                </a:lnTo>
                <a:lnTo>
                  <a:pt x="2046325" y="63766"/>
                </a:lnTo>
                <a:lnTo>
                  <a:pt x="2037410" y="68681"/>
                </a:lnTo>
                <a:lnTo>
                  <a:pt x="2032685" y="77724"/>
                </a:lnTo>
                <a:lnTo>
                  <a:pt x="2031301" y="91567"/>
                </a:lnTo>
                <a:lnTo>
                  <a:pt x="2031301" y="124206"/>
                </a:lnTo>
                <a:lnTo>
                  <a:pt x="2033028" y="139026"/>
                </a:lnTo>
                <a:lnTo>
                  <a:pt x="2038413" y="147955"/>
                </a:lnTo>
                <a:lnTo>
                  <a:pt x="2047722" y="152323"/>
                </a:lnTo>
                <a:lnTo>
                  <a:pt x="2061260" y="153492"/>
                </a:lnTo>
                <a:lnTo>
                  <a:pt x="2110536" y="153492"/>
                </a:lnTo>
                <a:lnTo>
                  <a:pt x="2106879" y="160489"/>
                </a:lnTo>
                <a:lnTo>
                  <a:pt x="2103208" y="166141"/>
                </a:lnTo>
                <a:lnTo>
                  <a:pt x="2098548" y="172466"/>
                </a:lnTo>
                <a:lnTo>
                  <a:pt x="2004669" y="172466"/>
                </a:lnTo>
                <a:lnTo>
                  <a:pt x="1998345" y="174142"/>
                </a:lnTo>
                <a:lnTo>
                  <a:pt x="1998345" y="194779"/>
                </a:lnTo>
                <a:lnTo>
                  <a:pt x="2006993" y="195110"/>
                </a:lnTo>
                <a:lnTo>
                  <a:pt x="2077237" y="195110"/>
                </a:lnTo>
                <a:lnTo>
                  <a:pt x="2061921" y="207111"/>
                </a:lnTo>
                <a:lnTo>
                  <a:pt x="2046566" y="216039"/>
                </a:lnTo>
                <a:lnTo>
                  <a:pt x="2028405" y="223901"/>
                </a:lnTo>
                <a:lnTo>
                  <a:pt x="1998345" y="235064"/>
                </a:lnTo>
                <a:lnTo>
                  <a:pt x="1996020" y="239052"/>
                </a:lnTo>
                <a:lnTo>
                  <a:pt x="1996020" y="249047"/>
                </a:lnTo>
                <a:lnTo>
                  <a:pt x="1999335" y="258699"/>
                </a:lnTo>
                <a:lnTo>
                  <a:pt x="2009000" y="258699"/>
                </a:lnTo>
                <a:lnTo>
                  <a:pt x="2014601" y="257733"/>
                </a:lnTo>
                <a:lnTo>
                  <a:pt x="2024100" y="254533"/>
                </a:lnTo>
                <a:lnTo>
                  <a:pt x="2037778" y="248589"/>
                </a:lnTo>
                <a:lnTo>
                  <a:pt x="2055926" y="239395"/>
                </a:lnTo>
                <a:lnTo>
                  <a:pt x="2057946" y="241388"/>
                </a:lnTo>
                <a:lnTo>
                  <a:pt x="2059597" y="243052"/>
                </a:lnTo>
                <a:lnTo>
                  <a:pt x="2119198" y="243052"/>
                </a:lnTo>
                <a:lnTo>
                  <a:pt x="2117001" y="246710"/>
                </a:lnTo>
                <a:lnTo>
                  <a:pt x="2086749" y="271907"/>
                </a:lnTo>
                <a:lnTo>
                  <a:pt x="2035962" y="286664"/>
                </a:lnTo>
                <a:lnTo>
                  <a:pt x="2031301" y="287667"/>
                </a:lnTo>
                <a:lnTo>
                  <a:pt x="2025980" y="289661"/>
                </a:lnTo>
                <a:lnTo>
                  <a:pt x="2025980" y="300647"/>
                </a:lnTo>
                <a:lnTo>
                  <a:pt x="2027643" y="310642"/>
                </a:lnTo>
                <a:lnTo>
                  <a:pt x="2038629" y="310642"/>
                </a:lnTo>
                <a:lnTo>
                  <a:pt x="2044954" y="310095"/>
                </a:lnTo>
                <a:lnTo>
                  <a:pt x="2100884" y="291973"/>
                </a:lnTo>
                <a:lnTo>
                  <a:pt x="2135213" y="262890"/>
                </a:lnTo>
                <a:lnTo>
                  <a:pt x="2146833" y="243052"/>
                </a:lnTo>
                <a:lnTo>
                  <a:pt x="2215413" y="243052"/>
                </a:lnTo>
                <a:lnTo>
                  <a:pt x="2223071" y="243382"/>
                </a:lnTo>
                <a:lnTo>
                  <a:pt x="2222995" y="252996"/>
                </a:lnTo>
                <a:lnTo>
                  <a:pt x="2222703" y="256717"/>
                </a:lnTo>
                <a:lnTo>
                  <a:pt x="2210409" y="286664"/>
                </a:lnTo>
                <a:lnTo>
                  <a:pt x="2199094" y="286664"/>
                </a:lnTo>
                <a:lnTo>
                  <a:pt x="2173452" y="286004"/>
                </a:lnTo>
                <a:lnTo>
                  <a:pt x="2161806" y="286004"/>
                </a:lnTo>
                <a:lnTo>
                  <a:pt x="2161895" y="302641"/>
                </a:lnTo>
                <a:lnTo>
                  <a:pt x="2162149" y="308635"/>
                </a:lnTo>
                <a:lnTo>
                  <a:pt x="2171789" y="309968"/>
                </a:lnTo>
                <a:lnTo>
                  <a:pt x="2176119" y="310642"/>
                </a:lnTo>
                <a:lnTo>
                  <a:pt x="2196439" y="310642"/>
                </a:lnTo>
                <a:lnTo>
                  <a:pt x="2211057" y="310210"/>
                </a:lnTo>
                <a:lnTo>
                  <a:pt x="2244280" y="287794"/>
                </a:lnTo>
                <a:lnTo>
                  <a:pt x="2250960" y="249707"/>
                </a:lnTo>
                <a:lnTo>
                  <a:pt x="2251037" y="244386"/>
                </a:lnTo>
                <a:lnTo>
                  <a:pt x="2250363" y="242049"/>
                </a:lnTo>
                <a:lnTo>
                  <a:pt x="2250033" y="240055"/>
                </a:lnTo>
                <a:lnTo>
                  <a:pt x="2260955" y="246227"/>
                </a:lnTo>
                <a:lnTo>
                  <a:pt x="2273744" y="252996"/>
                </a:lnTo>
                <a:lnTo>
                  <a:pt x="2286177" y="258457"/>
                </a:lnTo>
                <a:lnTo>
                  <a:pt x="2295982" y="260705"/>
                </a:lnTo>
                <a:lnTo>
                  <a:pt x="2306637" y="260705"/>
                </a:lnTo>
                <a:lnTo>
                  <a:pt x="2308631" y="249707"/>
                </a:lnTo>
                <a:close/>
              </a:path>
              <a:path w="3975735" h="315594">
                <a:moveTo>
                  <a:pt x="2430551" y="265684"/>
                </a:moveTo>
                <a:lnTo>
                  <a:pt x="2418892" y="224066"/>
                </a:lnTo>
                <a:lnTo>
                  <a:pt x="2398255" y="196100"/>
                </a:lnTo>
                <a:lnTo>
                  <a:pt x="2390267" y="196100"/>
                </a:lnTo>
                <a:lnTo>
                  <a:pt x="2381618" y="200761"/>
                </a:lnTo>
                <a:lnTo>
                  <a:pt x="2381618" y="211747"/>
                </a:lnTo>
                <a:lnTo>
                  <a:pt x="2382609" y="214071"/>
                </a:lnTo>
                <a:lnTo>
                  <a:pt x="2387422" y="224066"/>
                </a:lnTo>
                <a:lnTo>
                  <a:pt x="2390495" y="230695"/>
                </a:lnTo>
                <a:lnTo>
                  <a:pt x="2405583" y="269011"/>
                </a:lnTo>
                <a:lnTo>
                  <a:pt x="2419566" y="269011"/>
                </a:lnTo>
                <a:lnTo>
                  <a:pt x="2430551" y="265684"/>
                </a:lnTo>
                <a:close/>
              </a:path>
              <a:path w="3975735" h="315594">
                <a:moveTo>
                  <a:pt x="2585694" y="198767"/>
                </a:moveTo>
                <a:lnTo>
                  <a:pt x="2577033" y="195440"/>
                </a:lnTo>
                <a:lnTo>
                  <a:pt x="2562720" y="195440"/>
                </a:lnTo>
                <a:lnTo>
                  <a:pt x="2559723" y="199758"/>
                </a:lnTo>
                <a:lnTo>
                  <a:pt x="2555735" y="209753"/>
                </a:lnTo>
                <a:lnTo>
                  <a:pt x="2549690" y="224066"/>
                </a:lnTo>
                <a:lnTo>
                  <a:pt x="2546718" y="230695"/>
                </a:lnTo>
                <a:lnTo>
                  <a:pt x="2543416" y="237375"/>
                </a:lnTo>
                <a:lnTo>
                  <a:pt x="2535097" y="253034"/>
                </a:lnTo>
                <a:lnTo>
                  <a:pt x="2535097" y="264350"/>
                </a:lnTo>
                <a:lnTo>
                  <a:pt x="2544419" y="267677"/>
                </a:lnTo>
                <a:lnTo>
                  <a:pt x="2549410" y="267677"/>
                </a:lnTo>
                <a:lnTo>
                  <a:pt x="2574175" y="238582"/>
                </a:lnTo>
                <a:lnTo>
                  <a:pt x="2585694" y="206082"/>
                </a:lnTo>
                <a:lnTo>
                  <a:pt x="2585694" y="198767"/>
                </a:lnTo>
                <a:close/>
              </a:path>
              <a:path w="3975735" h="315594">
                <a:moveTo>
                  <a:pt x="2640965" y="93560"/>
                </a:moveTo>
                <a:lnTo>
                  <a:pt x="2635643" y="91236"/>
                </a:lnTo>
                <a:lnTo>
                  <a:pt x="2629649" y="88900"/>
                </a:lnTo>
                <a:lnTo>
                  <a:pt x="2619032" y="84645"/>
                </a:lnTo>
                <a:lnTo>
                  <a:pt x="2608161" y="79832"/>
                </a:lnTo>
                <a:lnTo>
                  <a:pt x="2597048" y="74383"/>
                </a:lnTo>
                <a:lnTo>
                  <a:pt x="2585694" y="68249"/>
                </a:lnTo>
                <a:lnTo>
                  <a:pt x="2576550" y="62788"/>
                </a:lnTo>
                <a:lnTo>
                  <a:pt x="2576550" y="95885"/>
                </a:lnTo>
                <a:lnTo>
                  <a:pt x="2398255" y="95885"/>
                </a:lnTo>
                <a:lnTo>
                  <a:pt x="2396655" y="96151"/>
                </a:lnTo>
                <a:lnTo>
                  <a:pt x="2411476" y="87934"/>
                </a:lnTo>
                <a:lnTo>
                  <a:pt x="2456929" y="55067"/>
                </a:lnTo>
                <a:lnTo>
                  <a:pt x="2483828" y="28308"/>
                </a:lnTo>
                <a:lnTo>
                  <a:pt x="2487815" y="28308"/>
                </a:lnTo>
                <a:lnTo>
                  <a:pt x="2489809" y="28968"/>
                </a:lnTo>
                <a:lnTo>
                  <a:pt x="2497518" y="36690"/>
                </a:lnTo>
                <a:lnTo>
                  <a:pt x="2503005" y="42049"/>
                </a:lnTo>
                <a:lnTo>
                  <a:pt x="2509799" y="48260"/>
                </a:lnTo>
                <a:lnTo>
                  <a:pt x="2518448" y="55600"/>
                </a:lnTo>
                <a:lnTo>
                  <a:pt x="2554871" y="82943"/>
                </a:lnTo>
                <a:lnTo>
                  <a:pt x="2576550" y="95885"/>
                </a:lnTo>
                <a:lnTo>
                  <a:pt x="2576550" y="62788"/>
                </a:lnTo>
                <a:lnTo>
                  <a:pt x="2566466" y="56743"/>
                </a:lnTo>
                <a:lnTo>
                  <a:pt x="2550693" y="45542"/>
                </a:lnTo>
                <a:lnTo>
                  <a:pt x="2534628" y="32219"/>
                </a:lnTo>
                <a:lnTo>
                  <a:pt x="2530221" y="28308"/>
                </a:lnTo>
                <a:lnTo>
                  <a:pt x="2514460" y="14325"/>
                </a:lnTo>
                <a:lnTo>
                  <a:pt x="2506395" y="7315"/>
                </a:lnTo>
                <a:lnTo>
                  <a:pt x="2500172" y="2921"/>
                </a:lnTo>
                <a:lnTo>
                  <a:pt x="2494267" y="647"/>
                </a:lnTo>
                <a:lnTo>
                  <a:pt x="2487142" y="0"/>
                </a:lnTo>
                <a:lnTo>
                  <a:pt x="2476830" y="0"/>
                </a:lnTo>
                <a:lnTo>
                  <a:pt x="2472829" y="3340"/>
                </a:lnTo>
                <a:lnTo>
                  <a:pt x="2469845" y="5664"/>
                </a:lnTo>
                <a:lnTo>
                  <a:pt x="2467762" y="7454"/>
                </a:lnTo>
                <a:lnTo>
                  <a:pt x="2462961" y="11747"/>
                </a:lnTo>
                <a:lnTo>
                  <a:pt x="2435872" y="36296"/>
                </a:lnTo>
                <a:lnTo>
                  <a:pt x="2427655" y="43116"/>
                </a:lnTo>
                <a:lnTo>
                  <a:pt x="2408656" y="56362"/>
                </a:lnTo>
                <a:lnTo>
                  <a:pt x="2379789" y="72720"/>
                </a:lnTo>
                <a:lnTo>
                  <a:pt x="2342007" y="88900"/>
                </a:lnTo>
                <a:lnTo>
                  <a:pt x="2336330" y="90893"/>
                </a:lnTo>
                <a:lnTo>
                  <a:pt x="2330005" y="93230"/>
                </a:lnTo>
                <a:lnTo>
                  <a:pt x="2330005" y="108877"/>
                </a:lnTo>
                <a:lnTo>
                  <a:pt x="2334666" y="119532"/>
                </a:lnTo>
                <a:lnTo>
                  <a:pt x="2344001" y="119532"/>
                </a:lnTo>
                <a:lnTo>
                  <a:pt x="2352484" y="117424"/>
                </a:lnTo>
                <a:lnTo>
                  <a:pt x="2364714" y="112420"/>
                </a:lnTo>
                <a:lnTo>
                  <a:pt x="2377325" y="106464"/>
                </a:lnTo>
                <a:lnTo>
                  <a:pt x="2386939" y="101549"/>
                </a:lnTo>
                <a:lnTo>
                  <a:pt x="2390267" y="99707"/>
                </a:lnTo>
                <a:lnTo>
                  <a:pt x="2390267" y="121183"/>
                </a:lnTo>
                <a:lnTo>
                  <a:pt x="2471509" y="121183"/>
                </a:lnTo>
                <a:lnTo>
                  <a:pt x="2471509" y="160807"/>
                </a:lnTo>
                <a:lnTo>
                  <a:pt x="2348979" y="160807"/>
                </a:lnTo>
                <a:lnTo>
                  <a:pt x="2340991" y="162140"/>
                </a:lnTo>
                <a:lnTo>
                  <a:pt x="2340991" y="186118"/>
                </a:lnTo>
                <a:lnTo>
                  <a:pt x="2350986" y="186448"/>
                </a:lnTo>
                <a:lnTo>
                  <a:pt x="2471509" y="186448"/>
                </a:lnTo>
                <a:lnTo>
                  <a:pt x="2471509" y="273672"/>
                </a:lnTo>
                <a:lnTo>
                  <a:pt x="2342654" y="273672"/>
                </a:lnTo>
                <a:lnTo>
                  <a:pt x="2336330" y="276339"/>
                </a:lnTo>
                <a:lnTo>
                  <a:pt x="2336330" y="298970"/>
                </a:lnTo>
                <a:lnTo>
                  <a:pt x="2345664" y="299643"/>
                </a:lnTo>
                <a:lnTo>
                  <a:pt x="2629649" y="299643"/>
                </a:lnTo>
                <a:lnTo>
                  <a:pt x="2635300" y="296646"/>
                </a:lnTo>
                <a:lnTo>
                  <a:pt x="2635300" y="274345"/>
                </a:lnTo>
                <a:lnTo>
                  <a:pt x="2626652" y="273672"/>
                </a:lnTo>
                <a:lnTo>
                  <a:pt x="2499474" y="273672"/>
                </a:lnTo>
                <a:lnTo>
                  <a:pt x="2499474" y="186448"/>
                </a:lnTo>
                <a:lnTo>
                  <a:pt x="2619654" y="186448"/>
                </a:lnTo>
                <a:lnTo>
                  <a:pt x="2629319" y="186118"/>
                </a:lnTo>
                <a:lnTo>
                  <a:pt x="2629319" y="160807"/>
                </a:lnTo>
                <a:lnTo>
                  <a:pt x="2499474" y="160807"/>
                </a:lnTo>
                <a:lnTo>
                  <a:pt x="2499474" y="121183"/>
                </a:lnTo>
                <a:lnTo>
                  <a:pt x="2571381" y="121183"/>
                </a:lnTo>
                <a:lnTo>
                  <a:pt x="2580373" y="120523"/>
                </a:lnTo>
                <a:lnTo>
                  <a:pt x="2580373" y="98158"/>
                </a:lnTo>
                <a:lnTo>
                  <a:pt x="2587650" y="102514"/>
                </a:lnTo>
                <a:lnTo>
                  <a:pt x="2612872" y="114274"/>
                </a:lnTo>
                <a:lnTo>
                  <a:pt x="2626652" y="118198"/>
                </a:lnTo>
                <a:lnTo>
                  <a:pt x="2637967" y="118198"/>
                </a:lnTo>
                <a:lnTo>
                  <a:pt x="2640965" y="106540"/>
                </a:lnTo>
                <a:lnTo>
                  <a:pt x="2640965" y="95885"/>
                </a:lnTo>
                <a:lnTo>
                  <a:pt x="2640965" y="93560"/>
                </a:lnTo>
                <a:close/>
              </a:path>
              <a:path w="3975735" h="315594">
                <a:moveTo>
                  <a:pt x="2820149" y="235051"/>
                </a:moveTo>
                <a:lnTo>
                  <a:pt x="2818676" y="229387"/>
                </a:lnTo>
                <a:lnTo>
                  <a:pt x="2818155" y="227393"/>
                </a:lnTo>
                <a:lnTo>
                  <a:pt x="2807500" y="227393"/>
                </a:lnTo>
                <a:lnTo>
                  <a:pt x="2800172" y="229387"/>
                </a:lnTo>
                <a:lnTo>
                  <a:pt x="2800172" y="192100"/>
                </a:lnTo>
                <a:lnTo>
                  <a:pt x="2800172" y="168795"/>
                </a:lnTo>
                <a:lnTo>
                  <a:pt x="2800172" y="116192"/>
                </a:lnTo>
                <a:lnTo>
                  <a:pt x="2800172" y="92887"/>
                </a:lnTo>
                <a:lnTo>
                  <a:pt x="2800172" y="46609"/>
                </a:lnTo>
                <a:lnTo>
                  <a:pt x="2799537" y="41287"/>
                </a:lnTo>
                <a:lnTo>
                  <a:pt x="2798432" y="32004"/>
                </a:lnTo>
                <a:lnTo>
                  <a:pt x="2792971" y="22567"/>
                </a:lnTo>
                <a:lnTo>
                  <a:pt x="2783459" y="17500"/>
                </a:lnTo>
                <a:lnTo>
                  <a:pt x="2774543" y="16535"/>
                </a:lnTo>
                <a:lnTo>
                  <a:pt x="2774543" y="44945"/>
                </a:lnTo>
                <a:lnTo>
                  <a:pt x="2774543" y="92887"/>
                </a:lnTo>
                <a:lnTo>
                  <a:pt x="2774543" y="116192"/>
                </a:lnTo>
                <a:lnTo>
                  <a:pt x="2774543" y="168795"/>
                </a:lnTo>
                <a:lnTo>
                  <a:pt x="2774543" y="192100"/>
                </a:lnTo>
                <a:lnTo>
                  <a:pt x="2774543" y="235712"/>
                </a:lnTo>
                <a:lnTo>
                  <a:pt x="2758135" y="239534"/>
                </a:lnTo>
                <a:lnTo>
                  <a:pt x="2740456" y="243293"/>
                </a:lnTo>
                <a:lnTo>
                  <a:pt x="2723083" y="246672"/>
                </a:lnTo>
                <a:lnTo>
                  <a:pt x="2707614" y="249364"/>
                </a:lnTo>
                <a:lnTo>
                  <a:pt x="2707614" y="192100"/>
                </a:lnTo>
                <a:lnTo>
                  <a:pt x="2774543" y="192100"/>
                </a:lnTo>
                <a:lnTo>
                  <a:pt x="2774543" y="168795"/>
                </a:lnTo>
                <a:lnTo>
                  <a:pt x="2707614" y="168795"/>
                </a:lnTo>
                <a:lnTo>
                  <a:pt x="2707614" y="116192"/>
                </a:lnTo>
                <a:lnTo>
                  <a:pt x="2774543" y="116192"/>
                </a:lnTo>
                <a:lnTo>
                  <a:pt x="2774543" y="92887"/>
                </a:lnTo>
                <a:lnTo>
                  <a:pt x="2707614" y="92887"/>
                </a:lnTo>
                <a:lnTo>
                  <a:pt x="2707614" y="44945"/>
                </a:lnTo>
                <a:lnTo>
                  <a:pt x="2710954" y="41287"/>
                </a:lnTo>
                <a:lnTo>
                  <a:pt x="2771203" y="41287"/>
                </a:lnTo>
                <a:lnTo>
                  <a:pt x="2774543" y="44945"/>
                </a:lnTo>
                <a:lnTo>
                  <a:pt x="2774543" y="16535"/>
                </a:lnTo>
                <a:lnTo>
                  <a:pt x="2769539" y="15989"/>
                </a:lnTo>
                <a:lnTo>
                  <a:pt x="2712288" y="15989"/>
                </a:lnTo>
                <a:lnTo>
                  <a:pt x="2698788" y="17411"/>
                </a:lnTo>
                <a:lnTo>
                  <a:pt x="2689225" y="22313"/>
                </a:lnTo>
                <a:lnTo>
                  <a:pt x="2683535" y="31724"/>
                </a:lnTo>
                <a:lnTo>
                  <a:pt x="2681643" y="46609"/>
                </a:lnTo>
                <a:lnTo>
                  <a:pt x="2681643" y="253365"/>
                </a:lnTo>
                <a:lnTo>
                  <a:pt x="2665679" y="256032"/>
                </a:lnTo>
                <a:lnTo>
                  <a:pt x="2661348" y="256692"/>
                </a:lnTo>
                <a:lnTo>
                  <a:pt x="2661348" y="281660"/>
                </a:lnTo>
                <a:lnTo>
                  <a:pt x="2672664" y="281660"/>
                </a:lnTo>
                <a:lnTo>
                  <a:pt x="2695676" y="278079"/>
                </a:lnTo>
                <a:lnTo>
                  <a:pt x="2734919" y="269925"/>
                </a:lnTo>
                <a:lnTo>
                  <a:pt x="2774162" y="261162"/>
                </a:lnTo>
                <a:lnTo>
                  <a:pt x="2815564" y="249364"/>
                </a:lnTo>
                <a:lnTo>
                  <a:pt x="2816034" y="249161"/>
                </a:lnTo>
                <a:lnTo>
                  <a:pt x="2819323" y="245541"/>
                </a:lnTo>
                <a:lnTo>
                  <a:pt x="2820149" y="240385"/>
                </a:lnTo>
                <a:lnTo>
                  <a:pt x="2820149" y="235051"/>
                </a:lnTo>
                <a:close/>
              </a:path>
              <a:path w="3975735" h="315594">
                <a:moveTo>
                  <a:pt x="2963976" y="109867"/>
                </a:moveTo>
                <a:lnTo>
                  <a:pt x="2961068" y="88544"/>
                </a:lnTo>
                <a:lnTo>
                  <a:pt x="2952737" y="77330"/>
                </a:lnTo>
                <a:lnTo>
                  <a:pt x="2939529" y="72986"/>
                </a:lnTo>
                <a:lnTo>
                  <a:pt x="2922028" y="72250"/>
                </a:lnTo>
                <a:lnTo>
                  <a:pt x="2888069" y="72250"/>
                </a:lnTo>
                <a:lnTo>
                  <a:pt x="2888069" y="6324"/>
                </a:lnTo>
                <a:lnTo>
                  <a:pt x="2885071" y="1003"/>
                </a:lnTo>
                <a:lnTo>
                  <a:pt x="2860764" y="1003"/>
                </a:lnTo>
                <a:lnTo>
                  <a:pt x="2860764" y="72250"/>
                </a:lnTo>
                <a:lnTo>
                  <a:pt x="2811170" y="72250"/>
                </a:lnTo>
                <a:lnTo>
                  <a:pt x="2806509" y="76581"/>
                </a:lnTo>
                <a:lnTo>
                  <a:pt x="2806509" y="96227"/>
                </a:lnTo>
                <a:lnTo>
                  <a:pt x="2813164" y="98882"/>
                </a:lnTo>
                <a:lnTo>
                  <a:pt x="2860764" y="98882"/>
                </a:lnTo>
                <a:lnTo>
                  <a:pt x="2859798" y="117640"/>
                </a:lnTo>
                <a:lnTo>
                  <a:pt x="2855442" y="156819"/>
                </a:lnTo>
                <a:lnTo>
                  <a:pt x="2843453" y="203288"/>
                </a:lnTo>
                <a:lnTo>
                  <a:pt x="2813570" y="256692"/>
                </a:lnTo>
                <a:lnTo>
                  <a:pt x="2788780" y="280377"/>
                </a:lnTo>
                <a:lnTo>
                  <a:pt x="2779750" y="289026"/>
                </a:lnTo>
                <a:lnTo>
                  <a:pt x="2775762" y="294246"/>
                </a:lnTo>
                <a:lnTo>
                  <a:pt x="2774873" y="298310"/>
                </a:lnTo>
                <a:lnTo>
                  <a:pt x="2774873" y="305968"/>
                </a:lnTo>
                <a:lnTo>
                  <a:pt x="2781858" y="313283"/>
                </a:lnTo>
                <a:lnTo>
                  <a:pt x="2790520" y="313283"/>
                </a:lnTo>
                <a:lnTo>
                  <a:pt x="2827744" y="282536"/>
                </a:lnTo>
                <a:lnTo>
                  <a:pt x="2857500" y="238506"/>
                </a:lnTo>
                <a:lnTo>
                  <a:pt x="2872295" y="202018"/>
                </a:lnTo>
                <a:lnTo>
                  <a:pt x="2882658" y="156413"/>
                </a:lnTo>
                <a:lnTo>
                  <a:pt x="2888069" y="98882"/>
                </a:lnTo>
                <a:lnTo>
                  <a:pt x="2917698" y="98882"/>
                </a:lnTo>
                <a:lnTo>
                  <a:pt x="2928480" y="99733"/>
                </a:lnTo>
                <a:lnTo>
                  <a:pt x="2934017" y="103136"/>
                </a:lnTo>
                <a:lnTo>
                  <a:pt x="2936049" y="110413"/>
                </a:lnTo>
                <a:lnTo>
                  <a:pt x="2936341" y="122859"/>
                </a:lnTo>
                <a:lnTo>
                  <a:pt x="2935808" y="154940"/>
                </a:lnTo>
                <a:lnTo>
                  <a:pt x="2931007" y="230454"/>
                </a:lnTo>
                <a:lnTo>
                  <a:pt x="2922676" y="272961"/>
                </a:lnTo>
                <a:lnTo>
                  <a:pt x="2906712" y="281660"/>
                </a:lnTo>
                <a:lnTo>
                  <a:pt x="2901315" y="281508"/>
                </a:lnTo>
                <a:lnTo>
                  <a:pt x="2884665" y="280822"/>
                </a:lnTo>
                <a:lnTo>
                  <a:pt x="2879077" y="280657"/>
                </a:lnTo>
                <a:lnTo>
                  <a:pt x="2865094" y="280657"/>
                </a:lnTo>
                <a:lnTo>
                  <a:pt x="2865094" y="309956"/>
                </a:lnTo>
                <a:lnTo>
                  <a:pt x="2884068" y="309956"/>
                </a:lnTo>
                <a:lnTo>
                  <a:pt x="2911310" y="309702"/>
                </a:lnTo>
                <a:lnTo>
                  <a:pt x="2928391" y="307924"/>
                </a:lnTo>
                <a:lnTo>
                  <a:pt x="2938805" y="303085"/>
                </a:lnTo>
                <a:lnTo>
                  <a:pt x="2945993" y="293649"/>
                </a:lnTo>
                <a:lnTo>
                  <a:pt x="2949168" y="281660"/>
                </a:lnTo>
                <a:lnTo>
                  <a:pt x="2955264" y="258711"/>
                </a:lnTo>
                <a:lnTo>
                  <a:pt x="2960725" y="206375"/>
                </a:lnTo>
                <a:lnTo>
                  <a:pt x="2963316" y="151739"/>
                </a:lnTo>
                <a:lnTo>
                  <a:pt x="2963976" y="109867"/>
                </a:lnTo>
                <a:close/>
              </a:path>
              <a:path w="3975735" h="315594">
                <a:moveTo>
                  <a:pt x="3306622" y="233057"/>
                </a:moveTo>
                <a:lnTo>
                  <a:pt x="3298634" y="230060"/>
                </a:lnTo>
                <a:lnTo>
                  <a:pt x="3286315" y="230060"/>
                </a:lnTo>
                <a:lnTo>
                  <a:pt x="3284651" y="233400"/>
                </a:lnTo>
                <a:lnTo>
                  <a:pt x="3277666" y="261175"/>
                </a:lnTo>
                <a:lnTo>
                  <a:pt x="3273755" y="272465"/>
                </a:lnTo>
                <a:lnTo>
                  <a:pt x="3268967" y="279946"/>
                </a:lnTo>
                <a:lnTo>
                  <a:pt x="3262680" y="282663"/>
                </a:lnTo>
                <a:lnTo>
                  <a:pt x="3255492" y="280162"/>
                </a:lnTo>
                <a:lnTo>
                  <a:pt x="3246336" y="272173"/>
                </a:lnTo>
                <a:lnTo>
                  <a:pt x="3235858" y="257949"/>
                </a:lnTo>
                <a:lnTo>
                  <a:pt x="3224733" y="236728"/>
                </a:lnTo>
                <a:lnTo>
                  <a:pt x="3249117" y="200583"/>
                </a:lnTo>
                <a:lnTo>
                  <a:pt x="3267684" y="163309"/>
                </a:lnTo>
                <a:lnTo>
                  <a:pt x="3279508" y="132791"/>
                </a:lnTo>
                <a:lnTo>
                  <a:pt x="3283648" y="116865"/>
                </a:lnTo>
                <a:lnTo>
                  <a:pt x="3283648" y="108216"/>
                </a:lnTo>
                <a:lnTo>
                  <a:pt x="3274999" y="104216"/>
                </a:lnTo>
                <a:lnTo>
                  <a:pt x="3259683" y="104216"/>
                </a:lnTo>
                <a:lnTo>
                  <a:pt x="3257359" y="109880"/>
                </a:lnTo>
                <a:lnTo>
                  <a:pt x="3255022" y="117868"/>
                </a:lnTo>
                <a:lnTo>
                  <a:pt x="3244265" y="148463"/>
                </a:lnTo>
                <a:lnTo>
                  <a:pt x="3233394" y="172834"/>
                </a:lnTo>
                <a:lnTo>
                  <a:pt x="3223006" y="191795"/>
                </a:lnTo>
                <a:lnTo>
                  <a:pt x="3213735" y="206095"/>
                </a:lnTo>
                <a:lnTo>
                  <a:pt x="3206915" y="177165"/>
                </a:lnTo>
                <a:lnTo>
                  <a:pt x="3201797" y="144500"/>
                </a:lnTo>
                <a:lnTo>
                  <a:pt x="3198241" y="111328"/>
                </a:lnTo>
                <a:lnTo>
                  <a:pt x="3196094" y="80911"/>
                </a:lnTo>
                <a:lnTo>
                  <a:pt x="3302622" y="80911"/>
                </a:lnTo>
                <a:lnTo>
                  <a:pt x="3305962" y="76581"/>
                </a:lnTo>
                <a:lnTo>
                  <a:pt x="3305962" y="54952"/>
                </a:lnTo>
                <a:lnTo>
                  <a:pt x="3297313" y="54279"/>
                </a:lnTo>
                <a:lnTo>
                  <a:pt x="3292310" y="54279"/>
                </a:lnTo>
                <a:lnTo>
                  <a:pt x="3273666" y="54279"/>
                </a:lnTo>
                <a:lnTo>
                  <a:pt x="3281324" y="50952"/>
                </a:lnTo>
                <a:lnTo>
                  <a:pt x="3283648" y="45618"/>
                </a:lnTo>
                <a:lnTo>
                  <a:pt x="3283648" y="36296"/>
                </a:lnTo>
                <a:lnTo>
                  <a:pt x="3247047" y="7035"/>
                </a:lnTo>
                <a:lnTo>
                  <a:pt x="3240709" y="5016"/>
                </a:lnTo>
                <a:lnTo>
                  <a:pt x="3235718" y="5016"/>
                </a:lnTo>
                <a:lnTo>
                  <a:pt x="3227057" y="10337"/>
                </a:lnTo>
                <a:lnTo>
                  <a:pt x="3227057" y="20320"/>
                </a:lnTo>
                <a:lnTo>
                  <a:pt x="3228390" y="22313"/>
                </a:lnTo>
                <a:lnTo>
                  <a:pt x="3231718" y="25984"/>
                </a:lnTo>
                <a:lnTo>
                  <a:pt x="3243364" y="35636"/>
                </a:lnTo>
                <a:lnTo>
                  <a:pt x="3248368" y="40297"/>
                </a:lnTo>
                <a:lnTo>
                  <a:pt x="3260687" y="52285"/>
                </a:lnTo>
                <a:lnTo>
                  <a:pt x="3264001" y="54279"/>
                </a:lnTo>
                <a:lnTo>
                  <a:pt x="3194761" y="54279"/>
                </a:lnTo>
                <a:lnTo>
                  <a:pt x="3193440" y="10998"/>
                </a:lnTo>
                <a:lnTo>
                  <a:pt x="3192437" y="3009"/>
                </a:lnTo>
                <a:lnTo>
                  <a:pt x="3186112" y="685"/>
                </a:lnTo>
                <a:lnTo>
                  <a:pt x="3166122" y="685"/>
                </a:lnTo>
                <a:lnTo>
                  <a:pt x="3166795" y="54279"/>
                </a:lnTo>
                <a:lnTo>
                  <a:pt x="3054604" y="54279"/>
                </a:lnTo>
                <a:lnTo>
                  <a:pt x="3038551" y="56057"/>
                </a:lnTo>
                <a:lnTo>
                  <a:pt x="3027591" y="61976"/>
                </a:lnTo>
                <a:lnTo>
                  <a:pt x="3021317" y="72961"/>
                </a:lnTo>
                <a:lnTo>
                  <a:pt x="3019310" y="89903"/>
                </a:lnTo>
                <a:lnTo>
                  <a:pt x="3019310" y="164147"/>
                </a:lnTo>
                <a:lnTo>
                  <a:pt x="3017443" y="209194"/>
                </a:lnTo>
                <a:lnTo>
                  <a:pt x="3012579" y="241427"/>
                </a:lnTo>
                <a:lnTo>
                  <a:pt x="3005836" y="264477"/>
                </a:lnTo>
                <a:lnTo>
                  <a:pt x="2998343" y="282003"/>
                </a:lnTo>
                <a:lnTo>
                  <a:pt x="2995015" y="289331"/>
                </a:lnTo>
                <a:lnTo>
                  <a:pt x="2994342" y="291655"/>
                </a:lnTo>
                <a:lnTo>
                  <a:pt x="2994342" y="305638"/>
                </a:lnTo>
                <a:lnTo>
                  <a:pt x="3004667" y="310299"/>
                </a:lnTo>
                <a:lnTo>
                  <a:pt x="3017647" y="310299"/>
                </a:lnTo>
                <a:lnTo>
                  <a:pt x="3021977" y="303974"/>
                </a:lnTo>
                <a:lnTo>
                  <a:pt x="3037954" y="258025"/>
                </a:lnTo>
                <a:lnTo>
                  <a:pt x="3045993" y="198983"/>
                </a:lnTo>
                <a:lnTo>
                  <a:pt x="3047276" y="148501"/>
                </a:lnTo>
                <a:lnTo>
                  <a:pt x="3110534" y="148501"/>
                </a:lnTo>
                <a:lnTo>
                  <a:pt x="3113532" y="150495"/>
                </a:lnTo>
                <a:lnTo>
                  <a:pt x="3113532" y="164820"/>
                </a:lnTo>
                <a:lnTo>
                  <a:pt x="3112262" y="203949"/>
                </a:lnTo>
                <a:lnTo>
                  <a:pt x="3094215" y="242709"/>
                </a:lnTo>
                <a:lnTo>
                  <a:pt x="3091218" y="243052"/>
                </a:lnTo>
                <a:lnTo>
                  <a:pt x="3075914" y="242392"/>
                </a:lnTo>
                <a:lnTo>
                  <a:pt x="3061919" y="242392"/>
                </a:lnTo>
                <a:lnTo>
                  <a:pt x="3060268" y="250710"/>
                </a:lnTo>
                <a:lnTo>
                  <a:pt x="3060268" y="272021"/>
                </a:lnTo>
                <a:lnTo>
                  <a:pt x="3096018" y="271818"/>
                </a:lnTo>
                <a:lnTo>
                  <a:pt x="3135261" y="240106"/>
                </a:lnTo>
                <a:lnTo>
                  <a:pt x="3140875" y="185623"/>
                </a:lnTo>
                <a:lnTo>
                  <a:pt x="3141167" y="162814"/>
                </a:lnTo>
                <a:lnTo>
                  <a:pt x="3139897" y="145732"/>
                </a:lnTo>
                <a:lnTo>
                  <a:pt x="3134753" y="133807"/>
                </a:lnTo>
                <a:lnTo>
                  <a:pt x="3123742" y="126809"/>
                </a:lnTo>
                <a:lnTo>
                  <a:pt x="3104870" y="124523"/>
                </a:lnTo>
                <a:lnTo>
                  <a:pt x="3047276" y="124523"/>
                </a:lnTo>
                <a:lnTo>
                  <a:pt x="3047276" y="85915"/>
                </a:lnTo>
                <a:lnTo>
                  <a:pt x="3051937" y="80911"/>
                </a:lnTo>
                <a:lnTo>
                  <a:pt x="3168459" y="80911"/>
                </a:lnTo>
                <a:lnTo>
                  <a:pt x="3169437" y="95504"/>
                </a:lnTo>
                <a:lnTo>
                  <a:pt x="3170999" y="114249"/>
                </a:lnTo>
                <a:lnTo>
                  <a:pt x="3176778" y="160820"/>
                </a:lnTo>
                <a:lnTo>
                  <a:pt x="3187979" y="214795"/>
                </a:lnTo>
                <a:lnTo>
                  <a:pt x="3193097" y="231394"/>
                </a:lnTo>
                <a:lnTo>
                  <a:pt x="3180118" y="243801"/>
                </a:lnTo>
                <a:lnTo>
                  <a:pt x="3164852" y="255524"/>
                </a:lnTo>
                <a:lnTo>
                  <a:pt x="3144647" y="267995"/>
                </a:lnTo>
                <a:lnTo>
                  <a:pt x="3110534" y="286004"/>
                </a:lnTo>
                <a:lnTo>
                  <a:pt x="3106864" y="288988"/>
                </a:lnTo>
                <a:lnTo>
                  <a:pt x="3106864" y="302983"/>
                </a:lnTo>
                <a:lnTo>
                  <a:pt x="3112859" y="310642"/>
                </a:lnTo>
                <a:lnTo>
                  <a:pt x="3125190" y="310642"/>
                </a:lnTo>
                <a:lnTo>
                  <a:pt x="3134499" y="305968"/>
                </a:lnTo>
                <a:lnTo>
                  <a:pt x="3155734" y="294551"/>
                </a:lnTo>
                <a:lnTo>
                  <a:pt x="3173717" y="283337"/>
                </a:lnTo>
                <a:lnTo>
                  <a:pt x="3189567" y="271602"/>
                </a:lnTo>
                <a:lnTo>
                  <a:pt x="3204413" y="258699"/>
                </a:lnTo>
                <a:lnTo>
                  <a:pt x="3212198" y="272846"/>
                </a:lnTo>
                <a:lnTo>
                  <a:pt x="3225190" y="290995"/>
                </a:lnTo>
                <a:lnTo>
                  <a:pt x="3242856" y="306641"/>
                </a:lnTo>
                <a:lnTo>
                  <a:pt x="3264674" y="313296"/>
                </a:lnTo>
                <a:lnTo>
                  <a:pt x="3276295" y="310426"/>
                </a:lnTo>
                <a:lnTo>
                  <a:pt x="3299180" y="273494"/>
                </a:lnTo>
                <a:lnTo>
                  <a:pt x="3306622" y="241388"/>
                </a:lnTo>
                <a:lnTo>
                  <a:pt x="3306622" y="233057"/>
                </a:lnTo>
                <a:close/>
              </a:path>
              <a:path w="3975735" h="315594">
                <a:moveTo>
                  <a:pt x="3641636" y="240055"/>
                </a:moveTo>
                <a:lnTo>
                  <a:pt x="3636988" y="236728"/>
                </a:lnTo>
                <a:lnTo>
                  <a:pt x="3499142" y="236728"/>
                </a:lnTo>
                <a:lnTo>
                  <a:pt x="3499142" y="210756"/>
                </a:lnTo>
                <a:lnTo>
                  <a:pt x="3582378" y="210756"/>
                </a:lnTo>
                <a:lnTo>
                  <a:pt x="3596195" y="209296"/>
                </a:lnTo>
                <a:lnTo>
                  <a:pt x="3605834" y="204304"/>
                </a:lnTo>
                <a:lnTo>
                  <a:pt x="3611486" y="194881"/>
                </a:lnTo>
                <a:lnTo>
                  <a:pt x="3612426" y="187452"/>
                </a:lnTo>
                <a:lnTo>
                  <a:pt x="3613340" y="180124"/>
                </a:lnTo>
                <a:lnTo>
                  <a:pt x="3613340" y="156489"/>
                </a:lnTo>
                <a:lnTo>
                  <a:pt x="3613340" y="135178"/>
                </a:lnTo>
                <a:lnTo>
                  <a:pt x="3613340" y="114541"/>
                </a:lnTo>
                <a:lnTo>
                  <a:pt x="3612311" y="106222"/>
                </a:lnTo>
                <a:lnTo>
                  <a:pt x="3611537" y="99923"/>
                </a:lnTo>
                <a:lnTo>
                  <a:pt x="3605974" y="90487"/>
                </a:lnTo>
                <a:lnTo>
                  <a:pt x="3596335" y="85420"/>
                </a:lnTo>
                <a:lnTo>
                  <a:pt x="3585705" y="84277"/>
                </a:lnTo>
                <a:lnTo>
                  <a:pt x="3585705" y="109880"/>
                </a:lnTo>
                <a:lnTo>
                  <a:pt x="3585705" y="135178"/>
                </a:lnTo>
                <a:lnTo>
                  <a:pt x="3585705" y="156489"/>
                </a:lnTo>
                <a:lnTo>
                  <a:pt x="3585705" y="184454"/>
                </a:lnTo>
                <a:lnTo>
                  <a:pt x="3582035" y="187452"/>
                </a:lnTo>
                <a:lnTo>
                  <a:pt x="3499142" y="187452"/>
                </a:lnTo>
                <a:lnTo>
                  <a:pt x="3499142" y="156489"/>
                </a:lnTo>
                <a:lnTo>
                  <a:pt x="3585705" y="156489"/>
                </a:lnTo>
                <a:lnTo>
                  <a:pt x="3585705" y="135178"/>
                </a:lnTo>
                <a:lnTo>
                  <a:pt x="3499142" y="135178"/>
                </a:lnTo>
                <a:lnTo>
                  <a:pt x="3499142" y="106222"/>
                </a:lnTo>
                <a:lnTo>
                  <a:pt x="3582378" y="106222"/>
                </a:lnTo>
                <a:lnTo>
                  <a:pt x="3585705" y="109880"/>
                </a:lnTo>
                <a:lnTo>
                  <a:pt x="3585705" y="84277"/>
                </a:lnTo>
                <a:lnTo>
                  <a:pt x="3582378" y="83908"/>
                </a:lnTo>
                <a:lnTo>
                  <a:pt x="3499142" y="83908"/>
                </a:lnTo>
                <a:lnTo>
                  <a:pt x="3499142" y="57950"/>
                </a:lnTo>
                <a:lnTo>
                  <a:pt x="3636988" y="57950"/>
                </a:lnTo>
                <a:lnTo>
                  <a:pt x="3636988" y="33642"/>
                </a:lnTo>
                <a:lnTo>
                  <a:pt x="3499142" y="33642"/>
                </a:lnTo>
                <a:lnTo>
                  <a:pt x="3499142" y="7010"/>
                </a:lnTo>
                <a:lnTo>
                  <a:pt x="3497148" y="685"/>
                </a:lnTo>
                <a:lnTo>
                  <a:pt x="3477831" y="685"/>
                </a:lnTo>
                <a:lnTo>
                  <a:pt x="3471849" y="3009"/>
                </a:lnTo>
                <a:lnTo>
                  <a:pt x="3471849" y="33642"/>
                </a:lnTo>
                <a:lnTo>
                  <a:pt x="3333343" y="33642"/>
                </a:lnTo>
                <a:lnTo>
                  <a:pt x="3333343" y="57607"/>
                </a:lnTo>
                <a:lnTo>
                  <a:pt x="3342678" y="57950"/>
                </a:lnTo>
                <a:lnTo>
                  <a:pt x="3471849" y="57950"/>
                </a:lnTo>
                <a:lnTo>
                  <a:pt x="3471849" y="83908"/>
                </a:lnTo>
                <a:lnTo>
                  <a:pt x="3471849" y="106222"/>
                </a:lnTo>
                <a:lnTo>
                  <a:pt x="3471849" y="135178"/>
                </a:lnTo>
                <a:lnTo>
                  <a:pt x="3471849" y="156489"/>
                </a:lnTo>
                <a:lnTo>
                  <a:pt x="3471849" y="187452"/>
                </a:lnTo>
                <a:lnTo>
                  <a:pt x="3387623" y="187452"/>
                </a:lnTo>
                <a:lnTo>
                  <a:pt x="3384613" y="183794"/>
                </a:lnTo>
                <a:lnTo>
                  <a:pt x="3384613" y="156489"/>
                </a:lnTo>
                <a:lnTo>
                  <a:pt x="3471849" y="156489"/>
                </a:lnTo>
                <a:lnTo>
                  <a:pt x="3471849" y="135178"/>
                </a:lnTo>
                <a:lnTo>
                  <a:pt x="3384613" y="135178"/>
                </a:lnTo>
                <a:lnTo>
                  <a:pt x="3384613" y="109550"/>
                </a:lnTo>
                <a:lnTo>
                  <a:pt x="3388283" y="106222"/>
                </a:lnTo>
                <a:lnTo>
                  <a:pt x="3471849" y="106222"/>
                </a:lnTo>
                <a:lnTo>
                  <a:pt x="3471849" y="83908"/>
                </a:lnTo>
                <a:lnTo>
                  <a:pt x="3387280" y="83908"/>
                </a:lnTo>
                <a:lnTo>
                  <a:pt x="3373361" y="85458"/>
                </a:lnTo>
                <a:lnTo>
                  <a:pt x="3363849" y="90601"/>
                </a:lnTo>
                <a:lnTo>
                  <a:pt x="3358388" y="100063"/>
                </a:lnTo>
                <a:lnTo>
                  <a:pt x="3356648" y="114541"/>
                </a:lnTo>
                <a:lnTo>
                  <a:pt x="3356648" y="180124"/>
                </a:lnTo>
                <a:lnTo>
                  <a:pt x="3358337" y="194462"/>
                </a:lnTo>
                <a:lnTo>
                  <a:pt x="3363722" y="203923"/>
                </a:lnTo>
                <a:lnTo>
                  <a:pt x="3373221" y="209156"/>
                </a:lnTo>
                <a:lnTo>
                  <a:pt x="3387280" y="210756"/>
                </a:lnTo>
                <a:lnTo>
                  <a:pt x="3471849" y="210756"/>
                </a:lnTo>
                <a:lnTo>
                  <a:pt x="3471849" y="236728"/>
                </a:lnTo>
                <a:lnTo>
                  <a:pt x="3329355" y="236728"/>
                </a:lnTo>
                <a:lnTo>
                  <a:pt x="3329355" y="260705"/>
                </a:lnTo>
                <a:lnTo>
                  <a:pt x="3338004" y="261366"/>
                </a:lnTo>
                <a:lnTo>
                  <a:pt x="3471849" y="261366"/>
                </a:lnTo>
                <a:lnTo>
                  <a:pt x="3471849" y="315290"/>
                </a:lnTo>
                <a:lnTo>
                  <a:pt x="3495484" y="315290"/>
                </a:lnTo>
                <a:lnTo>
                  <a:pt x="3499142" y="310972"/>
                </a:lnTo>
                <a:lnTo>
                  <a:pt x="3499142" y="261366"/>
                </a:lnTo>
                <a:lnTo>
                  <a:pt x="3641636" y="261366"/>
                </a:lnTo>
                <a:lnTo>
                  <a:pt x="3641636" y="240055"/>
                </a:lnTo>
                <a:close/>
              </a:path>
              <a:path w="3975735" h="315594">
                <a:moveTo>
                  <a:pt x="3975646" y="16992"/>
                </a:moveTo>
                <a:lnTo>
                  <a:pt x="3667696" y="16992"/>
                </a:lnTo>
                <a:lnTo>
                  <a:pt x="3661359" y="19329"/>
                </a:lnTo>
                <a:lnTo>
                  <a:pt x="3661359" y="29641"/>
                </a:lnTo>
                <a:lnTo>
                  <a:pt x="3661029" y="42291"/>
                </a:lnTo>
                <a:lnTo>
                  <a:pt x="3805517" y="42291"/>
                </a:lnTo>
                <a:lnTo>
                  <a:pt x="3805517" y="81254"/>
                </a:lnTo>
                <a:lnTo>
                  <a:pt x="3710305" y="81254"/>
                </a:lnTo>
                <a:lnTo>
                  <a:pt x="3694392" y="82981"/>
                </a:lnTo>
                <a:lnTo>
                  <a:pt x="3683419" y="88823"/>
                </a:lnTo>
                <a:lnTo>
                  <a:pt x="3677056" y="99783"/>
                </a:lnTo>
                <a:lnTo>
                  <a:pt x="3675011" y="116865"/>
                </a:lnTo>
                <a:lnTo>
                  <a:pt x="3675011" y="309308"/>
                </a:lnTo>
                <a:lnTo>
                  <a:pt x="3679342" y="312966"/>
                </a:lnTo>
                <a:lnTo>
                  <a:pt x="3701643" y="312966"/>
                </a:lnTo>
                <a:lnTo>
                  <a:pt x="3701643" y="110883"/>
                </a:lnTo>
                <a:lnTo>
                  <a:pt x="3706304" y="105892"/>
                </a:lnTo>
                <a:lnTo>
                  <a:pt x="3805517" y="105892"/>
                </a:lnTo>
                <a:lnTo>
                  <a:pt x="3805517" y="228739"/>
                </a:lnTo>
                <a:lnTo>
                  <a:pt x="3764559" y="228739"/>
                </a:lnTo>
                <a:lnTo>
                  <a:pt x="3760241" y="224078"/>
                </a:lnTo>
                <a:lnTo>
                  <a:pt x="3760241" y="142176"/>
                </a:lnTo>
                <a:lnTo>
                  <a:pt x="3758908" y="135178"/>
                </a:lnTo>
                <a:lnTo>
                  <a:pt x="3736263" y="135178"/>
                </a:lnTo>
                <a:lnTo>
                  <a:pt x="3735933" y="143840"/>
                </a:lnTo>
                <a:lnTo>
                  <a:pt x="3735933" y="217411"/>
                </a:lnTo>
                <a:lnTo>
                  <a:pt x="3737711" y="235102"/>
                </a:lnTo>
                <a:lnTo>
                  <a:pt x="3743668" y="246126"/>
                </a:lnTo>
                <a:lnTo>
                  <a:pt x="3754755" y="251764"/>
                </a:lnTo>
                <a:lnTo>
                  <a:pt x="3771900" y="253365"/>
                </a:lnTo>
                <a:lnTo>
                  <a:pt x="3864102" y="253365"/>
                </a:lnTo>
                <a:lnTo>
                  <a:pt x="3881513" y="251726"/>
                </a:lnTo>
                <a:lnTo>
                  <a:pt x="3892562" y="245999"/>
                </a:lnTo>
                <a:lnTo>
                  <a:pt x="3898366" y="234962"/>
                </a:lnTo>
                <a:lnTo>
                  <a:pt x="3900055" y="217411"/>
                </a:lnTo>
                <a:lnTo>
                  <a:pt x="3900055" y="139179"/>
                </a:lnTo>
                <a:lnTo>
                  <a:pt x="3896398" y="135178"/>
                </a:lnTo>
                <a:lnTo>
                  <a:pt x="3875430" y="135178"/>
                </a:lnTo>
                <a:lnTo>
                  <a:pt x="3875430" y="224078"/>
                </a:lnTo>
                <a:lnTo>
                  <a:pt x="3870769" y="228739"/>
                </a:lnTo>
                <a:lnTo>
                  <a:pt x="3861117" y="228739"/>
                </a:lnTo>
                <a:lnTo>
                  <a:pt x="3830815" y="228739"/>
                </a:lnTo>
                <a:lnTo>
                  <a:pt x="3830815" y="105892"/>
                </a:lnTo>
                <a:lnTo>
                  <a:pt x="3928694" y="105892"/>
                </a:lnTo>
                <a:lnTo>
                  <a:pt x="3933698" y="110540"/>
                </a:lnTo>
                <a:lnTo>
                  <a:pt x="3933698" y="282003"/>
                </a:lnTo>
                <a:lnTo>
                  <a:pt x="3923373" y="282333"/>
                </a:lnTo>
                <a:lnTo>
                  <a:pt x="3873436" y="281673"/>
                </a:lnTo>
                <a:lnTo>
                  <a:pt x="3873436" y="300647"/>
                </a:lnTo>
                <a:lnTo>
                  <a:pt x="3875760" y="307975"/>
                </a:lnTo>
                <a:lnTo>
                  <a:pt x="3886085" y="310299"/>
                </a:lnTo>
                <a:lnTo>
                  <a:pt x="3908399" y="310299"/>
                </a:lnTo>
                <a:lnTo>
                  <a:pt x="3931640" y="309740"/>
                </a:lnTo>
                <a:lnTo>
                  <a:pt x="3948049" y="305841"/>
                </a:lnTo>
                <a:lnTo>
                  <a:pt x="3957777" y="295262"/>
                </a:lnTo>
                <a:lnTo>
                  <a:pt x="3960990" y="274675"/>
                </a:lnTo>
                <a:lnTo>
                  <a:pt x="3960990" y="116865"/>
                </a:lnTo>
                <a:lnTo>
                  <a:pt x="3958882" y="99644"/>
                </a:lnTo>
                <a:lnTo>
                  <a:pt x="3952417" y="88696"/>
                </a:lnTo>
                <a:lnTo>
                  <a:pt x="3941330" y="82931"/>
                </a:lnTo>
                <a:lnTo>
                  <a:pt x="3925379" y="81254"/>
                </a:lnTo>
                <a:lnTo>
                  <a:pt x="3830815" y="81254"/>
                </a:lnTo>
                <a:lnTo>
                  <a:pt x="3830815" y="42291"/>
                </a:lnTo>
                <a:lnTo>
                  <a:pt x="3966654" y="42291"/>
                </a:lnTo>
                <a:lnTo>
                  <a:pt x="3975646" y="41630"/>
                </a:lnTo>
                <a:lnTo>
                  <a:pt x="3975646" y="16992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4570" y="2178462"/>
            <a:ext cx="409575" cy="554990"/>
          </a:xfrm>
          <a:custGeom>
            <a:avLst/>
            <a:gdLst/>
            <a:ahLst/>
            <a:cxnLst/>
            <a:rect l="l" t="t" r="r" b="b"/>
            <a:pathLst>
              <a:path w="409575" h="554989">
                <a:moveTo>
                  <a:pt x="22377" y="367030"/>
                </a:moveTo>
                <a:lnTo>
                  <a:pt x="18656" y="367030"/>
                </a:lnTo>
                <a:lnTo>
                  <a:pt x="28210" y="379730"/>
                </a:lnTo>
                <a:lnTo>
                  <a:pt x="38804" y="389890"/>
                </a:lnTo>
                <a:lnTo>
                  <a:pt x="50342" y="398780"/>
                </a:lnTo>
                <a:lnTo>
                  <a:pt x="62725" y="407670"/>
                </a:lnTo>
                <a:lnTo>
                  <a:pt x="66700" y="408940"/>
                </a:lnTo>
                <a:lnTo>
                  <a:pt x="72047" y="411480"/>
                </a:lnTo>
                <a:lnTo>
                  <a:pt x="74142" y="416560"/>
                </a:lnTo>
                <a:lnTo>
                  <a:pt x="73329" y="419100"/>
                </a:lnTo>
                <a:lnTo>
                  <a:pt x="73939" y="424180"/>
                </a:lnTo>
                <a:lnTo>
                  <a:pt x="72288" y="430530"/>
                </a:lnTo>
                <a:lnTo>
                  <a:pt x="72288" y="439420"/>
                </a:lnTo>
                <a:lnTo>
                  <a:pt x="71132" y="445770"/>
                </a:lnTo>
                <a:lnTo>
                  <a:pt x="66600" y="491490"/>
                </a:lnTo>
                <a:lnTo>
                  <a:pt x="64528" y="513080"/>
                </a:lnTo>
                <a:lnTo>
                  <a:pt x="62141" y="534670"/>
                </a:lnTo>
                <a:lnTo>
                  <a:pt x="60629" y="541020"/>
                </a:lnTo>
                <a:lnTo>
                  <a:pt x="62268" y="547370"/>
                </a:lnTo>
                <a:lnTo>
                  <a:pt x="62382" y="552450"/>
                </a:lnTo>
                <a:lnTo>
                  <a:pt x="62623" y="554990"/>
                </a:lnTo>
                <a:lnTo>
                  <a:pt x="66230" y="554990"/>
                </a:lnTo>
                <a:lnTo>
                  <a:pt x="66573" y="553720"/>
                </a:lnTo>
                <a:lnTo>
                  <a:pt x="67386" y="553720"/>
                </a:lnTo>
                <a:lnTo>
                  <a:pt x="68719" y="537210"/>
                </a:lnTo>
                <a:lnTo>
                  <a:pt x="70524" y="521970"/>
                </a:lnTo>
                <a:lnTo>
                  <a:pt x="72399" y="506730"/>
                </a:lnTo>
                <a:lnTo>
                  <a:pt x="73939" y="491490"/>
                </a:lnTo>
                <a:lnTo>
                  <a:pt x="75031" y="481330"/>
                </a:lnTo>
                <a:lnTo>
                  <a:pt x="76098" y="471170"/>
                </a:lnTo>
                <a:lnTo>
                  <a:pt x="77450" y="461010"/>
                </a:lnTo>
                <a:lnTo>
                  <a:pt x="79400" y="450850"/>
                </a:lnTo>
                <a:lnTo>
                  <a:pt x="80607" y="443230"/>
                </a:lnTo>
                <a:lnTo>
                  <a:pt x="82083" y="435610"/>
                </a:lnTo>
                <a:lnTo>
                  <a:pt x="84526" y="427990"/>
                </a:lnTo>
                <a:lnTo>
                  <a:pt x="88633" y="421640"/>
                </a:lnTo>
                <a:lnTo>
                  <a:pt x="149275" y="421640"/>
                </a:lnTo>
                <a:lnTo>
                  <a:pt x="149898" y="420370"/>
                </a:lnTo>
                <a:lnTo>
                  <a:pt x="145643" y="420370"/>
                </a:lnTo>
                <a:lnTo>
                  <a:pt x="144462" y="417830"/>
                </a:lnTo>
                <a:lnTo>
                  <a:pt x="144462" y="416560"/>
                </a:lnTo>
                <a:lnTo>
                  <a:pt x="147396" y="416560"/>
                </a:lnTo>
                <a:lnTo>
                  <a:pt x="163021" y="412750"/>
                </a:lnTo>
                <a:lnTo>
                  <a:pt x="178158" y="407670"/>
                </a:lnTo>
                <a:lnTo>
                  <a:pt x="192605" y="401320"/>
                </a:lnTo>
                <a:lnTo>
                  <a:pt x="196477" y="398780"/>
                </a:lnTo>
                <a:lnTo>
                  <a:pt x="168376" y="398780"/>
                </a:lnTo>
                <a:lnTo>
                  <a:pt x="168592" y="397510"/>
                </a:lnTo>
                <a:lnTo>
                  <a:pt x="185753" y="389890"/>
                </a:lnTo>
                <a:lnTo>
                  <a:pt x="194192" y="384810"/>
                </a:lnTo>
                <a:lnTo>
                  <a:pt x="202285" y="379730"/>
                </a:lnTo>
                <a:lnTo>
                  <a:pt x="207416" y="378460"/>
                </a:lnTo>
                <a:lnTo>
                  <a:pt x="209289" y="375920"/>
                </a:lnTo>
                <a:lnTo>
                  <a:pt x="84645" y="375920"/>
                </a:lnTo>
                <a:lnTo>
                  <a:pt x="83946" y="374650"/>
                </a:lnTo>
                <a:lnTo>
                  <a:pt x="84045" y="370840"/>
                </a:lnTo>
                <a:lnTo>
                  <a:pt x="24371" y="370840"/>
                </a:lnTo>
                <a:lnTo>
                  <a:pt x="22377" y="367030"/>
                </a:lnTo>
                <a:close/>
              </a:path>
              <a:path w="409575" h="554989">
                <a:moveTo>
                  <a:pt x="149275" y="421640"/>
                </a:moveTo>
                <a:lnTo>
                  <a:pt x="93637" y="421640"/>
                </a:lnTo>
                <a:lnTo>
                  <a:pt x="98069" y="422910"/>
                </a:lnTo>
                <a:lnTo>
                  <a:pt x="102831" y="422910"/>
                </a:lnTo>
                <a:lnTo>
                  <a:pt x="111942" y="424180"/>
                </a:lnTo>
                <a:lnTo>
                  <a:pt x="120930" y="424180"/>
                </a:lnTo>
                <a:lnTo>
                  <a:pt x="129854" y="425450"/>
                </a:lnTo>
                <a:lnTo>
                  <a:pt x="142366" y="425450"/>
                </a:lnTo>
                <a:lnTo>
                  <a:pt x="145275" y="424180"/>
                </a:lnTo>
                <a:lnTo>
                  <a:pt x="148653" y="422910"/>
                </a:lnTo>
                <a:lnTo>
                  <a:pt x="149275" y="421640"/>
                </a:lnTo>
                <a:close/>
              </a:path>
              <a:path w="409575" h="554989">
                <a:moveTo>
                  <a:pt x="150520" y="419100"/>
                </a:moveTo>
                <a:lnTo>
                  <a:pt x="145643" y="420370"/>
                </a:lnTo>
                <a:lnTo>
                  <a:pt x="149898" y="420370"/>
                </a:lnTo>
                <a:lnTo>
                  <a:pt x="150520" y="419100"/>
                </a:lnTo>
                <a:close/>
              </a:path>
              <a:path w="409575" h="554989">
                <a:moveTo>
                  <a:pt x="208254" y="389890"/>
                </a:moveTo>
                <a:lnTo>
                  <a:pt x="206501" y="389890"/>
                </a:lnTo>
                <a:lnTo>
                  <a:pt x="179839" y="397510"/>
                </a:lnTo>
                <a:lnTo>
                  <a:pt x="170472" y="398780"/>
                </a:lnTo>
                <a:lnTo>
                  <a:pt x="196477" y="398780"/>
                </a:lnTo>
                <a:lnTo>
                  <a:pt x="206159" y="392430"/>
                </a:lnTo>
                <a:lnTo>
                  <a:pt x="206032" y="391160"/>
                </a:lnTo>
                <a:lnTo>
                  <a:pt x="208254" y="389890"/>
                </a:lnTo>
                <a:close/>
              </a:path>
              <a:path w="409575" h="554989">
                <a:moveTo>
                  <a:pt x="86169" y="374650"/>
                </a:moveTo>
                <a:lnTo>
                  <a:pt x="84645" y="375920"/>
                </a:lnTo>
                <a:lnTo>
                  <a:pt x="87337" y="375920"/>
                </a:lnTo>
                <a:lnTo>
                  <a:pt x="86169" y="374650"/>
                </a:lnTo>
                <a:close/>
              </a:path>
              <a:path w="409575" h="554989">
                <a:moveTo>
                  <a:pt x="368934" y="138430"/>
                </a:moveTo>
                <a:lnTo>
                  <a:pt x="224574" y="138430"/>
                </a:lnTo>
                <a:lnTo>
                  <a:pt x="220500" y="143510"/>
                </a:lnTo>
                <a:lnTo>
                  <a:pt x="215795" y="148590"/>
                </a:lnTo>
                <a:lnTo>
                  <a:pt x="177933" y="194310"/>
                </a:lnTo>
                <a:lnTo>
                  <a:pt x="151803" y="231140"/>
                </a:lnTo>
                <a:lnTo>
                  <a:pt x="144600" y="245110"/>
                </a:lnTo>
                <a:lnTo>
                  <a:pt x="141067" y="252730"/>
                </a:lnTo>
                <a:lnTo>
                  <a:pt x="136397" y="259080"/>
                </a:lnTo>
                <a:lnTo>
                  <a:pt x="130964" y="269240"/>
                </a:lnTo>
                <a:lnTo>
                  <a:pt x="126060" y="280670"/>
                </a:lnTo>
                <a:lnTo>
                  <a:pt x="121260" y="290830"/>
                </a:lnTo>
                <a:lnTo>
                  <a:pt x="116141" y="302260"/>
                </a:lnTo>
                <a:lnTo>
                  <a:pt x="108851" y="321310"/>
                </a:lnTo>
                <a:lnTo>
                  <a:pt x="105318" y="331470"/>
                </a:lnTo>
                <a:lnTo>
                  <a:pt x="99328" y="350520"/>
                </a:lnTo>
                <a:lnTo>
                  <a:pt x="93769" y="367030"/>
                </a:lnTo>
                <a:lnTo>
                  <a:pt x="91071" y="374650"/>
                </a:lnTo>
                <a:lnTo>
                  <a:pt x="90017" y="375920"/>
                </a:lnTo>
                <a:lnTo>
                  <a:pt x="209289" y="375920"/>
                </a:lnTo>
                <a:lnTo>
                  <a:pt x="211162" y="373380"/>
                </a:lnTo>
                <a:lnTo>
                  <a:pt x="215950" y="370840"/>
                </a:lnTo>
                <a:lnTo>
                  <a:pt x="220154" y="365760"/>
                </a:lnTo>
                <a:lnTo>
                  <a:pt x="226542" y="360680"/>
                </a:lnTo>
                <a:lnTo>
                  <a:pt x="224345" y="353060"/>
                </a:lnTo>
                <a:lnTo>
                  <a:pt x="234536" y="342900"/>
                </a:lnTo>
                <a:lnTo>
                  <a:pt x="242292" y="331470"/>
                </a:lnTo>
                <a:lnTo>
                  <a:pt x="248278" y="320040"/>
                </a:lnTo>
                <a:lnTo>
                  <a:pt x="253161" y="307340"/>
                </a:lnTo>
                <a:lnTo>
                  <a:pt x="254304" y="304800"/>
                </a:lnTo>
                <a:lnTo>
                  <a:pt x="257098" y="300990"/>
                </a:lnTo>
                <a:lnTo>
                  <a:pt x="254787" y="297180"/>
                </a:lnTo>
                <a:lnTo>
                  <a:pt x="253726" y="294640"/>
                </a:lnTo>
                <a:lnTo>
                  <a:pt x="246354" y="294640"/>
                </a:lnTo>
                <a:lnTo>
                  <a:pt x="243712" y="290830"/>
                </a:lnTo>
                <a:lnTo>
                  <a:pt x="250228" y="289560"/>
                </a:lnTo>
                <a:lnTo>
                  <a:pt x="261226" y="289560"/>
                </a:lnTo>
                <a:lnTo>
                  <a:pt x="263169" y="288290"/>
                </a:lnTo>
                <a:lnTo>
                  <a:pt x="266788" y="285750"/>
                </a:lnTo>
                <a:lnTo>
                  <a:pt x="271310" y="280670"/>
                </a:lnTo>
                <a:lnTo>
                  <a:pt x="269468" y="275590"/>
                </a:lnTo>
                <a:lnTo>
                  <a:pt x="258906" y="271780"/>
                </a:lnTo>
                <a:lnTo>
                  <a:pt x="247716" y="269240"/>
                </a:lnTo>
                <a:lnTo>
                  <a:pt x="225602" y="266700"/>
                </a:lnTo>
                <a:lnTo>
                  <a:pt x="222935" y="265430"/>
                </a:lnTo>
                <a:lnTo>
                  <a:pt x="219544" y="265430"/>
                </a:lnTo>
                <a:lnTo>
                  <a:pt x="218287" y="264160"/>
                </a:lnTo>
                <a:lnTo>
                  <a:pt x="223164" y="260350"/>
                </a:lnTo>
                <a:lnTo>
                  <a:pt x="229133" y="259080"/>
                </a:lnTo>
                <a:lnTo>
                  <a:pt x="249680" y="259080"/>
                </a:lnTo>
                <a:lnTo>
                  <a:pt x="257054" y="257810"/>
                </a:lnTo>
                <a:lnTo>
                  <a:pt x="263982" y="256540"/>
                </a:lnTo>
                <a:lnTo>
                  <a:pt x="272422" y="240030"/>
                </a:lnTo>
                <a:lnTo>
                  <a:pt x="281622" y="223520"/>
                </a:lnTo>
                <a:lnTo>
                  <a:pt x="291832" y="208280"/>
                </a:lnTo>
                <a:lnTo>
                  <a:pt x="303301" y="194310"/>
                </a:lnTo>
                <a:lnTo>
                  <a:pt x="308316" y="187960"/>
                </a:lnTo>
                <a:lnTo>
                  <a:pt x="313135" y="182880"/>
                </a:lnTo>
                <a:lnTo>
                  <a:pt x="318133" y="177800"/>
                </a:lnTo>
                <a:lnTo>
                  <a:pt x="323684" y="173990"/>
                </a:lnTo>
                <a:lnTo>
                  <a:pt x="326364" y="171450"/>
                </a:lnTo>
                <a:lnTo>
                  <a:pt x="330111" y="168910"/>
                </a:lnTo>
                <a:lnTo>
                  <a:pt x="329539" y="165100"/>
                </a:lnTo>
                <a:lnTo>
                  <a:pt x="328485" y="161290"/>
                </a:lnTo>
                <a:lnTo>
                  <a:pt x="324497" y="160020"/>
                </a:lnTo>
                <a:lnTo>
                  <a:pt x="321602" y="158750"/>
                </a:lnTo>
                <a:lnTo>
                  <a:pt x="319608" y="157480"/>
                </a:lnTo>
                <a:lnTo>
                  <a:pt x="316483" y="156210"/>
                </a:lnTo>
                <a:lnTo>
                  <a:pt x="315912" y="153670"/>
                </a:lnTo>
                <a:lnTo>
                  <a:pt x="316560" y="152400"/>
                </a:lnTo>
                <a:lnTo>
                  <a:pt x="348966" y="152400"/>
                </a:lnTo>
                <a:lnTo>
                  <a:pt x="350561" y="151130"/>
                </a:lnTo>
                <a:lnTo>
                  <a:pt x="356835" y="147320"/>
                </a:lnTo>
                <a:lnTo>
                  <a:pt x="362970" y="142240"/>
                </a:lnTo>
                <a:lnTo>
                  <a:pt x="368934" y="138430"/>
                </a:lnTo>
                <a:close/>
              </a:path>
              <a:path w="409575" h="554989">
                <a:moveTo>
                  <a:pt x="1054" y="303530"/>
                </a:moveTo>
                <a:lnTo>
                  <a:pt x="0" y="306070"/>
                </a:lnTo>
                <a:lnTo>
                  <a:pt x="1409" y="308610"/>
                </a:lnTo>
                <a:lnTo>
                  <a:pt x="1498" y="311150"/>
                </a:lnTo>
                <a:lnTo>
                  <a:pt x="2972" y="318770"/>
                </a:lnTo>
                <a:lnTo>
                  <a:pt x="4997" y="325120"/>
                </a:lnTo>
                <a:lnTo>
                  <a:pt x="7431" y="331470"/>
                </a:lnTo>
                <a:lnTo>
                  <a:pt x="10134" y="337820"/>
                </a:lnTo>
                <a:lnTo>
                  <a:pt x="11074" y="341630"/>
                </a:lnTo>
                <a:lnTo>
                  <a:pt x="14350" y="344170"/>
                </a:lnTo>
                <a:lnTo>
                  <a:pt x="15747" y="349250"/>
                </a:lnTo>
                <a:lnTo>
                  <a:pt x="18884" y="354330"/>
                </a:lnTo>
                <a:lnTo>
                  <a:pt x="25882" y="364490"/>
                </a:lnTo>
                <a:lnTo>
                  <a:pt x="26225" y="367030"/>
                </a:lnTo>
                <a:lnTo>
                  <a:pt x="29375" y="368300"/>
                </a:lnTo>
                <a:lnTo>
                  <a:pt x="28003" y="370840"/>
                </a:lnTo>
                <a:lnTo>
                  <a:pt x="84045" y="370840"/>
                </a:lnTo>
                <a:lnTo>
                  <a:pt x="84210" y="364490"/>
                </a:lnTo>
                <a:lnTo>
                  <a:pt x="86185" y="355600"/>
                </a:lnTo>
                <a:lnTo>
                  <a:pt x="89051" y="346710"/>
                </a:lnTo>
                <a:lnTo>
                  <a:pt x="91147" y="340360"/>
                </a:lnTo>
                <a:lnTo>
                  <a:pt x="20751" y="340360"/>
                </a:lnTo>
                <a:lnTo>
                  <a:pt x="14561" y="331470"/>
                </a:lnTo>
                <a:lnTo>
                  <a:pt x="9764" y="322580"/>
                </a:lnTo>
                <a:lnTo>
                  <a:pt x="5537" y="312420"/>
                </a:lnTo>
                <a:lnTo>
                  <a:pt x="1054" y="303530"/>
                </a:lnTo>
                <a:close/>
              </a:path>
              <a:path w="409575" h="554989">
                <a:moveTo>
                  <a:pt x="7569" y="275590"/>
                </a:moveTo>
                <a:lnTo>
                  <a:pt x="6997" y="275590"/>
                </a:lnTo>
                <a:lnTo>
                  <a:pt x="6057" y="278130"/>
                </a:lnTo>
                <a:lnTo>
                  <a:pt x="6756" y="281940"/>
                </a:lnTo>
                <a:lnTo>
                  <a:pt x="7111" y="284480"/>
                </a:lnTo>
                <a:lnTo>
                  <a:pt x="6756" y="285750"/>
                </a:lnTo>
                <a:lnTo>
                  <a:pt x="7569" y="288290"/>
                </a:lnTo>
                <a:lnTo>
                  <a:pt x="7111" y="289560"/>
                </a:lnTo>
                <a:lnTo>
                  <a:pt x="9545" y="302260"/>
                </a:lnTo>
                <a:lnTo>
                  <a:pt x="13398" y="314960"/>
                </a:lnTo>
                <a:lnTo>
                  <a:pt x="18013" y="327660"/>
                </a:lnTo>
                <a:lnTo>
                  <a:pt x="22732" y="340360"/>
                </a:lnTo>
                <a:lnTo>
                  <a:pt x="91147" y="340360"/>
                </a:lnTo>
                <a:lnTo>
                  <a:pt x="91986" y="337820"/>
                </a:lnTo>
                <a:lnTo>
                  <a:pt x="96774" y="323850"/>
                </a:lnTo>
                <a:lnTo>
                  <a:pt x="102058" y="309880"/>
                </a:lnTo>
                <a:lnTo>
                  <a:pt x="102590" y="308610"/>
                </a:lnTo>
                <a:lnTo>
                  <a:pt x="21691" y="308610"/>
                </a:lnTo>
                <a:lnTo>
                  <a:pt x="17057" y="300990"/>
                </a:lnTo>
                <a:lnTo>
                  <a:pt x="13406" y="292100"/>
                </a:lnTo>
                <a:lnTo>
                  <a:pt x="10366" y="284480"/>
                </a:lnTo>
                <a:lnTo>
                  <a:pt x="7569" y="275590"/>
                </a:lnTo>
                <a:close/>
              </a:path>
              <a:path w="409575" h="554989">
                <a:moveTo>
                  <a:pt x="49542" y="181610"/>
                </a:moveTo>
                <a:lnTo>
                  <a:pt x="45478" y="181610"/>
                </a:lnTo>
                <a:lnTo>
                  <a:pt x="44767" y="182880"/>
                </a:lnTo>
                <a:lnTo>
                  <a:pt x="43484" y="185420"/>
                </a:lnTo>
                <a:lnTo>
                  <a:pt x="40233" y="187960"/>
                </a:lnTo>
                <a:lnTo>
                  <a:pt x="39636" y="191770"/>
                </a:lnTo>
                <a:lnTo>
                  <a:pt x="36634" y="198120"/>
                </a:lnTo>
                <a:lnTo>
                  <a:pt x="30215" y="213360"/>
                </a:lnTo>
                <a:lnTo>
                  <a:pt x="27292" y="220980"/>
                </a:lnTo>
                <a:lnTo>
                  <a:pt x="26009" y="222250"/>
                </a:lnTo>
                <a:lnTo>
                  <a:pt x="25641" y="224790"/>
                </a:lnTo>
                <a:lnTo>
                  <a:pt x="15826" y="269240"/>
                </a:lnTo>
                <a:lnTo>
                  <a:pt x="16708" y="283210"/>
                </a:lnTo>
                <a:lnTo>
                  <a:pt x="19059" y="295910"/>
                </a:lnTo>
                <a:lnTo>
                  <a:pt x="22732" y="308610"/>
                </a:lnTo>
                <a:lnTo>
                  <a:pt x="102590" y="308610"/>
                </a:lnTo>
                <a:lnTo>
                  <a:pt x="107907" y="295910"/>
                </a:lnTo>
                <a:lnTo>
                  <a:pt x="114388" y="283210"/>
                </a:lnTo>
                <a:lnTo>
                  <a:pt x="116950" y="276860"/>
                </a:lnTo>
                <a:lnTo>
                  <a:pt x="120067" y="271780"/>
                </a:lnTo>
                <a:lnTo>
                  <a:pt x="123406" y="265430"/>
                </a:lnTo>
                <a:lnTo>
                  <a:pt x="126631" y="260350"/>
                </a:lnTo>
                <a:lnTo>
                  <a:pt x="132815" y="248920"/>
                </a:lnTo>
                <a:lnTo>
                  <a:pt x="139307" y="238760"/>
                </a:lnTo>
                <a:lnTo>
                  <a:pt x="146107" y="228600"/>
                </a:lnTo>
                <a:lnTo>
                  <a:pt x="159405" y="209550"/>
                </a:lnTo>
                <a:lnTo>
                  <a:pt x="164114" y="203200"/>
                </a:lnTo>
                <a:lnTo>
                  <a:pt x="72885" y="203200"/>
                </a:lnTo>
                <a:lnTo>
                  <a:pt x="66401" y="199390"/>
                </a:lnTo>
                <a:lnTo>
                  <a:pt x="60652" y="193040"/>
                </a:lnTo>
                <a:lnTo>
                  <a:pt x="55183" y="187960"/>
                </a:lnTo>
                <a:lnTo>
                  <a:pt x="49542" y="181610"/>
                </a:lnTo>
                <a:close/>
              </a:path>
              <a:path w="409575" h="554989">
                <a:moveTo>
                  <a:pt x="252666" y="292100"/>
                </a:moveTo>
                <a:lnTo>
                  <a:pt x="246354" y="294640"/>
                </a:lnTo>
                <a:lnTo>
                  <a:pt x="253726" y="294640"/>
                </a:lnTo>
                <a:lnTo>
                  <a:pt x="252666" y="292100"/>
                </a:lnTo>
                <a:close/>
              </a:path>
              <a:path w="409575" h="554989">
                <a:moveTo>
                  <a:pt x="261226" y="289560"/>
                </a:moveTo>
                <a:lnTo>
                  <a:pt x="250228" y="289560"/>
                </a:lnTo>
                <a:lnTo>
                  <a:pt x="257340" y="292100"/>
                </a:lnTo>
                <a:lnTo>
                  <a:pt x="261226" y="289560"/>
                </a:lnTo>
                <a:close/>
              </a:path>
              <a:path w="409575" h="554989">
                <a:moveTo>
                  <a:pt x="129895" y="88900"/>
                </a:moveTo>
                <a:lnTo>
                  <a:pt x="126745" y="88900"/>
                </a:lnTo>
                <a:lnTo>
                  <a:pt x="127457" y="92710"/>
                </a:lnTo>
                <a:lnTo>
                  <a:pt x="126149" y="95250"/>
                </a:lnTo>
                <a:lnTo>
                  <a:pt x="120061" y="101600"/>
                </a:lnTo>
                <a:lnTo>
                  <a:pt x="112433" y="106680"/>
                </a:lnTo>
                <a:lnTo>
                  <a:pt x="104785" y="110490"/>
                </a:lnTo>
                <a:lnTo>
                  <a:pt x="98640" y="116840"/>
                </a:lnTo>
                <a:lnTo>
                  <a:pt x="93227" y="121920"/>
                </a:lnTo>
                <a:lnTo>
                  <a:pt x="88584" y="127000"/>
                </a:lnTo>
                <a:lnTo>
                  <a:pt x="84248" y="133350"/>
                </a:lnTo>
                <a:lnTo>
                  <a:pt x="79755" y="138430"/>
                </a:lnTo>
                <a:lnTo>
                  <a:pt x="75980" y="144780"/>
                </a:lnTo>
                <a:lnTo>
                  <a:pt x="71115" y="151130"/>
                </a:lnTo>
                <a:lnTo>
                  <a:pt x="66166" y="156210"/>
                </a:lnTo>
                <a:lnTo>
                  <a:pt x="62141" y="162560"/>
                </a:lnTo>
                <a:lnTo>
                  <a:pt x="61569" y="165100"/>
                </a:lnTo>
                <a:lnTo>
                  <a:pt x="62014" y="167640"/>
                </a:lnTo>
                <a:lnTo>
                  <a:pt x="63195" y="168910"/>
                </a:lnTo>
                <a:lnTo>
                  <a:pt x="64403" y="176530"/>
                </a:lnTo>
                <a:lnTo>
                  <a:pt x="66662" y="184150"/>
                </a:lnTo>
                <a:lnTo>
                  <a:pt x="69492" y="190500"/>
                </a:lnTo>
                <a:lnTo>
                  <a:pt x="72415" y="198120"/>
                </a:lnTo>
                <a:lnTo>
                  <a:pt x="71945" y="199390"/>
                </a:lnTo>
                <a:lnTo>
                  <a:pt x="76136" y="201930"/>
                </a:lnTo>
                <a:lnTo>
                  <a:pt x="72885" y="203200"/>
                </a:lnTo>
                <a:lnTo>
                  <a:pt x="164114" y="203200"/>
                </a:lnTo>
                <a:lnTo>
                  <a:pt x="165998" y="200660"/>
                </a:lnTo>
                <a:lnTo>
                  <a:pt x="172872" y="191770"/>
                </a:lnTo>
                <a:lnTo>
                  <a:pt x="203225" y="158750"/>
                </a:lnTo>
                <a:lnTo>
                  <a:pt x="208483" y="154940"/>
                </a:lnTo>
                <a:lnTo>
                  <a:pt x="212547" y="148590"/>
                </a:lnTo>
                <a:lnTo>
                  <a:pt x="218033" y="144780"/>
                </a:lnTo>
                <a:lnTo>
                  <a:pt x="224574" y="138430"/>
                </a:lnTo>
                <a:lnTo>
                  <a:pt x="368934" y="138430"/>
                </a:lnTo>
                <a:lnTo>
                  <a:pt x="374993" y="133350"/>
                </a:lnTo>
                <a:lnTo>
                  <a:pt x="380871" y="129540"/>
                </a:lnTo>
                <a:lnTo>
                  <a:pt x="386528" y="124460"/>
                </a:lnTo>
                <a:lnTo>
                  <a:pt x="391921" y="118110"/>
                </a:lnTo>
                <a:lnTo>
                  <a:pt x="395058" y="115570"/>
                </a:lnTo>
                <a:lnTo>
                  <a:pt x="396443" y="111760"/>
                </a:lnTo>
                <a:lnTo>
                  <a:pt x="400062" y="107950"/>
                </a:lnTo>
                <a:lnTo>
                  <a:pt x="402374" y="101600"/>
                </a:lnTo>
                <a:lnTo>
                  <a:pt x="405707" y="97790"/>
                </a:lnTo>
                <a:lnTo>
                  <a:pt x="134543" y="97790"/>
                </a:lnTo>
                <a:lnTo>
                  <a:pt x="134086" y="92710"/>
                </a:lnTo>
                <a:lnTo>
                  <a:pt x="131648" y="90170"/>
                </a:lnTo>
                <a:lnTo>
                  <a:pt x="129895" y="88900"/>
                </a:lnTo>
                <a:close/>
              </a:path>
              <a:path w="409575" h="554989">
                <a:moveTo>
                  <a:pt x="348966" y="152400"/>
                </a:moveTo>
                <a:lnTo>
                  <a:pt x="316560" y="152400"/>
                </a:lnTo>
                <a:lnTo>
                  <a:pt x="317626" y="153670"/>
                </a:lnTo>
                <a:lnTo>
                  <a:pt x="318554" y="153670"/>
                </a:lnTo>
                <a:lnTo>
                  <a:pt x="324912" y="154940"/>
                </a:lnTo>
                <a:lnTo>
                  <a:pt x="331082" y="154940"/>
                </a:lnTo>
                <a:lnTo>
                  <a:pt x="337395" y="156210"/>
                </a:lnTo>
                <a:lnTo>
                  <a:pt x="344182" y="156210"/>
                </a:lnTo>
                <a:lnTo>
                  <a:pt x="348966" y="152400"/>
                </a:lnTo>
                <a:close/>
              </a:path>
              <a:path w="409575" h="554989">
                <a:moveTo>
                  <a:pt x="224688" y="27940"/>
                </a:moveTo>
                <a:lnTo>
                  <a:pt x="223164" y="27940"/>
                </a:lnTo>
                <a:lnTo>
                  <a:pt x="218973" y="29210"/>
                </a:lnTo>
                <a:lnTo>
                  <a:pt x="214998" y="31750"/>
                </a:lnTo>
                <a:lnTo>
                  <a:pt x="210718" y="33020"/>
                </a:lnTo>
                <a:lnTo>
                  <a:pt x="192571" y="43180"/>
                </a:lnTo>
                <a:lnTo>
                  <a:pt x="174896" y="53340"/>
                </a:lnTo>
                <a:lnTo>
                  <a:pt x="157724" y="64770"/>
                </a:lnTo>
                <a:lnTo>
                  <a:pt x="141084" y="77470"/>
                </a:lnTo>
                <a:lnTo>
                  <a:pt x="140614" y="77470"/>
                </a:lnTo>
                <a:lnTo>
                  <a:pt x="140030" y="78740"/>
                </a:lnTo>
                <a:lnTo>
                  <a:pt x="140842" y="78740"/>
                </a:lnTo>
                <a:lnTo>
                  <a:pt x="140271" y="85090"/>
                </a:lnTo>
                <a:lnTo>
                  <a:pt x="142239" y="92710"/>
                </a:lnTo>
                <a:lnTo>
                  <a:pt x="139217" y="97790"/>
                </a:lnTo>
                <a:lnTo>
                  <a:pt x="405707" y="97790"/>
                </a:lnTo>
                <a:lnTo>
                  <a:pt x="406819" y="96520"/>
                </a:lnTo>
                <a:lnTo>
                  <a:pt x="407187" y="88900"/>
                </a:lnTo>
                <a:lnTo>
                  <a:pt x="409384" y="83820"/>
                </a:lnTo>
                <a:lnTo>
                  <a:pt x="408241" y="76200"/>
                </a:lnTo>
                <a:lnTo>
                  <a:pt x="408241" y="69850"/>
                </a:lnTo>
                <a:lnTo>
                  <a:pt x="407664" y="62230"/>
                </a:lnTo>
                <a:lnTo>
                  <a:pt x="406488" y="55880"/>
                </a:lnTo>
                <a:lnTo>
                  <a:pt x="406135" y="54610"/>
                </a:lnTo>
                <a:lnTo>
                  <a:pt x="232168" y="54610"/>
                </a:lnTo>
                <a:lnTo>
                  <a:pt x="230873" y="53340"/>
                </a:lnTo>
                <a:lnTo>
                  <a:pt x="227964" y="46990"/>
                </a:lnTo>
                <a:lnTo>
                  <a:pt x="227964" y="38100"/>
                </a:lnTo>
                <a:lnTo>
                  <a:pt x="226910" y="30480"/>
                </a:lnTo>
                <a:lnTo>
                  <a:pt x="226212" y="29210"/>
                </a:lnTo>
                <a:lnTo>
                  <a:pt x="224688" y="27940"/>
                </a:lnTo>
                <a:close/>
              </a:path>
              <a:path w="409575" h="554989">
                <a:moveTo>
                  <a:pt x="338620" y="0"/>
                </a:moveTo>
                <a:lnTo>
                  <a:pt x="328485" y="0"/>
                </a:lnTo>
                <a:lnTo>
                  <a:pt x="322986" y="1270"/>
                </a:lnTo>
                <a:lnTo>
                  <a:pt x="318427" y="1270"/>
                </a:lnTo>
                <a:lnTo>
                  <a:pt x="294322" y="3810"/>
                </a:lnTo>
                <a:lnTo>
                  <a:pt x="265163" y="10160"/>
                </a:lnTo>
                <a:lnTo>
                  <a:pt x="258978" y="11430"/>
                </a:lnTo>
                <a:lnTo>
                  <a:pt x="253364" y="13970"/>
                </a:lnTo>
                <a:lnTo>
                  <a:pt x="249986" y="13970"/>
                </a:lnTo>
                <a:lnTo>
                  <a:pt x="248843" y="16510"/>
                </a:lnTo>
                <a:lnTo>
                  <a:pt x="236816" y="41910"/>
                </a:lnTo>
                <a:lnTo>
                  <a:pt x="235191" y="45720"/>
                </a:lnTo>
                <a:lnTo>
                  <a:pt x="234962" y="50800"/>
                </a:lnTo>
                <a:lnTo>
                  <a:pt x="232168" y="54610"/>
                </a:lnTo>
                <a:lnTo>
                  <a:pt x="406135" y="54610"/>
                </a:lnTo>
                <a:lnTo>
                  <a:pt x="404723" y="49530"/>
                </a:lnTo>
                <a:lnTo>
                  <a:pt x="402374" y="44450"/>
                </a:lnTo>
                <a:lnTo>
                  <a:pt x="398141" y="38100"/>
                </a:lnTo>
                <a:lnTo>
                  <a:pt x="393993" y="31750"/>
                </a:lnTo>
                <a:lnTo>
                  <a:pt x="358967" y="5080"/>
                </a:lnTo>
                <a:lnTo>
                  <a:pt x="349681" y="2540"/>
                </a:lnTo>
                <a:lnTo>
                  <a:pt x="338620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8064" y="984681"/>
            <a:ext cx="596265" cy="138430"/>
          </a:xfrm>
          <a:custGeom>
            <a:avLst/>
            <a:gdLst/>
            <a:ahLst/>
            <a:cxnLst/>
            <a:rect l="l" t="t" r="r" b="b"/>
            <a:pathLst>
              <a:path w="596265" h="138430">
                <a:moveTo>
                  <a:pt x="56654" y="21793"/>
                </a:moveTo>
                <a:lnTo>
                  <a:pt x="56553" y="17221"/>
                </a:lnTo>
                <a:lnTo>
                  <a:pt x="55880" y="12344"/>
                </a:lnTo>
                <a:lnTo>
                  <a:pt x="46456" y="10972"/>
                </a:lnTo>
                <a:lnTo>
                  <a:pt x="44919" y="10668"/>
                </a:lnTo>
                <a:lnTo>
                  <a:pt x="33807" y="10668"/>
                </a:lnTo>
                <a:lnTo>
                  <a:pt x="32893" y="17221"/>
                </a:lnTo>
                <a:lnTo>
                  <a:pt x="32118" y="23761"/>
                </a:lnTo>
                <a:lnTo>
                  <a:pt x="29006" y="46456"/>
                </a:lnTo>
                <a:lnTo>
                  <a:pt x="24231" y="68986"/>
                </a:lnTo>
                <a:lnTo>
                  <a:pt x="16395" y="91262"/>
                </a:lnTo>
                <a:lnTo>
                  <a:pt x="4114" y="113182"/>
                </a:lnTo>
                <a:lnTo>
                  <a:pt x="1511" y="116979"/>
                </a:lnTo>
                <a:lnTo>
                  <a:pt x="0" y="119418"/>
                </a:lnTo>
                <a:lnTo>
                  <a:pt x="0" y="130086"/>
                </a:lnTo>
                <a:lnTo>
                  <a:pt x="7759" y="136182"/>
                </a:lnTo>
                <a:lnTo>
                  <a:pt x="13690" y="136182"/>
                </a:lnTo>
                <a:lnTo>
                  <a:pt x="17500" y="135648"/>
                </a:lnTo>
                <a:lnTo>
                  <a:pt x="44970" y="86067"/>
                </a:lnTo>
                <a:lnTo>
                  <a:pt x="55638" y="34226"/>
                </a:lnTo>
                <a:lnTo>
                  <a:pt x="56654" y="21793"/>
                </a:lnTo>
                <a:close/>
              </a:path>
              <a:path w="596265" h="138430">
                <a:moveTo>
                  <a:pt x="123520" y="19202"/>
                </a:moveTo>
                <a:lnTo>
                  <a:pt x="122135" y="13716"/>
                </a:lnTo>
                <a:lnTo>
                  <a:pt x="119303" y="6400"/>
                </a:lnTo>
                <a:lnTo>
                  <a:pt x="118046" y="3048"/>
                </a:lnTo>
                <a:lnTo>
                  <a:pt x="116649" y="1066"/>
                </a:lnTo>
                <a:lnTo>
                  <a:pt x="112382" y="1066"/>
                </a:lnTo>
                <a:lnTo>
                  <a:pt x="107670" y="1676"/>
                </a:lnTo>
                <a:lnTo>
                  <a:pt x="107670" y="6553"/>
                </a:lnTo>
                <a:lnTo>
                  <a:pt x="107823" y="7620"/>
                </a:lnTo>
                <a:lnTo>
                  <a:pt x="108140" y="8686"/>
                </a:lnTo>
                <a:lnTo>
                  <a:pt x="108597" y="9753"/>
                </a:lnTo>
                <a:lnTo>
                  <a:pt x="110324" y="14478"/>
                </a:lnTo>
                <a:lnTo>
                  <a:pt x="110578" y="15392"/>
                </a:lnTo>
                <a:lnTo>
                  <a:pt x="113779" y="25895"/>
                </a:lnTo>
                <a:lnTo>
                  <a:pt x="113919" y="26670"/>
                </a:lnTo>
                <a:lnTo>
                  <a:pt x="123520" y="26670"/>
                </a:lnTo>
                <a:lnTo>
                  <a:pt x="123520" y="19202"/>
                </a:lnTo>
                <a:close/>
              </a:path>
              <a:path w="596265" h="138430">
                <a:moveTo>
                  <a:pt x="136004" y="119722"/>
                </a:moveTo>
                <a:lnTo>
                  <a:pt x="134785" y="117284"/>
                </a:lnTo>
                <a:lnTo>
                  <a:pt x="131889" y="113182"/>
                </a:lnTo>
                <a:lnTo>
                  <a:pt x="119405" y="90741"/>
                </a:lnTo>
                <a:lnTo>
                  <a:pt x="106857" y="46075"/>
                </a:lnTo>
                <a:lnTo>
                  <a:pt x="102196" y="10668"/>
                </a:lnTo>
                <a:lnTo>
                  <a:pt x="92290" y="10668"/>
                </a:lnTo>
                <a:lnTo>
                  <a:pt x="89712" y="10972"/>
                </a:lnTo>
                <a:lnTo>
                  <a:pt x="79349" y="12649"/>
                </a:lnTo>
                <a:lnTo>
                  <a:pt x="79349" y="21932"/>
                </a:lnTo>
                <a:lnTo>
                  <a:pt x="91097" y="86055"/>
                </a:lnTo>
                <a:lnTo>
                  <a:pt x="108826" y="126098"/>
                </a:lnTo>
                <a:lnTo>
                  <a:pt x="122313" y="136182"/>
                </a:lnTo>
                <a:lnTo>
                  <a:pt x="127939" y="136182"/>
                </a:lnTo>
                <a:lnTo>
                  <a:pt x="136004" y="130543"/>
                </a:lnTo>
                <a:lnTo>
                  <a:pt x="136004" y="119722"/>
                </a:lnTo>
                <a:close/>
              </a:path>
              <a:path w="596265" h="138430">
                <a:moveTo>
                  <a:pt x="141185" y="17221"/>
                </a:moveTo>
                <a:lnTo>
                  <a:pt x="139052" y="10363"/>
                </a:lnTo>
                <a:lnTo>
                  <a:pt x="135699" y="2133"/>
                </a:lnTo>
                <a:lnTo>
                  <a:pt x="134493" y="0"/>
                </a:lnTo>
                <a:lnTo>
                  <a:pt x="129921" y="0"/>
                </a:lnTo>
                <a:lnTo>
                  <a:pt x="125336" y="762"/>
                </a:lnTo>
                <a:lnTo>
                  <a:pt x="125399" y="6553"/>
                </a:lnTo>
                <a:lnTo>
                  <a:pt x="125806" y="7620"/>
                </a:lnTo>
                <a:lnTo>
                  <a:pt x="126161" y="8686"/>
                </a:lnTo>
                <a:lnTo>
                  <a:pt x="127939" y="13258"/>
                </a:lnTo>
                <a:lnTo>
                  <a:pt x="128231" y="14478"/>
                </a:lnTo>
                <a:lnTo>
                  <a:pt x="131292" y="24231"/>
                </a:lnTo>
                <a:lnTo>
                  <a:pt x="131584" y="25603"/>
                </a:lnTo>
                <a:lnTo>
                  <a:pt x="141185" y="25603"/>
                </a:lnTo>
                <a:lnTo>
                  <a:pt x="141185" y="17221"/>
                </a:lnTo>
                <a:close/>
              </a:path>
              <a:path w="596265" h="138430">
                <a:moveTo>
                  <a:pt x="217881" y="49060"/>
                </a:moveTo>
                <a:lnTo>
                  <a:pt x="188493" y="20269"/>
                </a:lnTo>
                <a:lnTo>
                  <a:pt x="172961" y="12039"/>
                </a:lnTo>
                <a:lnTo>
                  <a:pt x="167779" y="12039"/>
                </a:lnTo>
                <a:lnTo>
                  <a:pt x="166865" y="12192"/>
                </a:lnTo>
                <a:lnTo>
                  <a:pt x="161074" y="14173"/>
                </a:lnTo>
                <a:lnTo>
                  <a:pt x="156667" y="19507"/>
                </a:lnTo>
                <a:lnTo>
                  <a:pt x="156667" y="31686"/>
                </a:lnTo>
                <a:lnTo>
                  <a:pt x="165798" y="36410"/>
                </a:lnTo>
                <a:lnTo>
                  <a:pt x="171335" y="39458"/>
                </a:lnTo>
                <a:lnTo>
                  <a:pt x="178460" y="43510"/>
                </a:lnTo>
                <a:lnTo>
                  <a:pt x="186220" y="48171"/>
                </a:lnTo>
                <a:lnTo>
                  <a:pt x="193675" y="53022"/>
                </a:lnTo>
                <a:lnTo>
                  <a:pt x="200228" y="57581"/>
                </a:lnTo>
                <a:lnTo>
                  <a:pt x="202349" y="58191"/>
                </a:lnTo>
                <a:lnTo>
                  <a:pt x="212547" y="58191"/>
                </a:lnTo>
                <a:lnTo>
                  <a:pt x="217881" y="49060"/>
                </a:lnTo>
                <a:close/>
              </a:path>
              <a:path w="596265" h="138430">
                <a:moveTo>
                  <a:pt x="286740" y="31229"/>
                </a:moveTo>
                <a:lnTo>
                  <a:pt x="281254" y="28651"/>
                </a:lnTo>
                <a:lnTo>
                  <a:pt x="276847" y="27419"/>
                </a:lnTo>
                <a:lnTo>
                  <a:pt x="275158" y="26974"/>
                </a:lnTo>
                <a:lnTo>
                  <a:pt x="265849" y="26974"/>
                </a:lnTo>
                <a:lnTo>
                  <a:pt x="264782" y="30022"/>
                </a:lnTo>
                <a:lnTo>
                  <a:pt x="261442" y="39763"/>
                </a:lnTo>
                <a:lnTo>
                  <a:pt x="245859" y="71412"/>
                </a:lnTo>
                <a:lnTo>
                  <a:pt x="225882" y="92100"/>
                </a:lnTo>
                <a:lnTo>
                  <a:pt x="201904" y="104254"/>
                </a:lnTo>
                <a:lnTo>
                  <a:pt x="174320" y="110286"/>
                </a:lnTo>
                <a:lnTo>
                  <a:pt x="166243" y="111353"/>
                </a:lnTo>
                <a:lnTo>
                  <a:pt x="160756" y="113182"/>
                </a:lnTo>
                <a:lnTo>
                  <a:pt x="160756" y="127647"/>
                </a:lnTo>
                <a:lnTo>
                  <a:pt x="163207" y="136486"/>
                </a:lnTo>
                <a:lnTo>
                  <a:pt x="173113" y="136486"/>
                </a:lnTo>
                <a:lnTo>
                  <a:pt x="178308" y="136017"/>
                </a:lnTo>
                <a:lnTo>
                  <a:pt x="226352" y="120929"/>
                </a:lnTo>
                <a:lnTo>
                  <a:pt x="257644" y="96126"/>
                </a:lnTo>
                <a:lnTo>
                  <a:pt x="279222" y="61810"/>
                </a:lnTo>
                <a:lnTo>
                  <a:pt x="286740" y="38239"/>
                </a:lnTo>
                <a:lnTo>
                  <a:pt x="286740" y="31229"/>
                </a:lnTo>
                <a:close/>
              </a:path>
              <a:path w="596265" h="138430">
                <a:moveTo>
                  <a:pt x="386943" y="68148"/>
                </a:moveTo>
                <a:lnTo>
                  <a:pt x="386854" y="58699"/>
                </a:lnTo>
                <a:lnTo>
                  <a:pt x="348780" y="58699"/>
                </a:lnTo>
                <a:lnTo>
                  <a:pt x="350088" y="55854"/>
                </a:lnTo>
                <a:lnTo>
                  <a:pt x="350393" y="54635"/>
                </a:lnTo>
                <a:lnTo>
                  <a:pt x="350393" y="48539"/>
                </a:lnTo>
                <a:lnTo>
                  <a:pt x="344805" y="46723"/>
                </a:lnTo>
                <a:lnTo>
                  <a:pt x="336575" y="46723"/>
                </a:lnTo>
                <a:lnTo>
                  <a:pt x="329742" y="58851"/>
                </a:lnTo>
                <a:lnTo>
                  <a:pt x="325386" y="65366"/>
                </a:lnTo>
                <a:lnTo>
                  <a:pt x="319722" y="71970"/>
                </a:lnTo>
                <a:lnTo>
                  <a:pt x="312305" y="78397"/>
                </a:lnTo>
                <a:lnTo>
                  <a:pt x="303974" y="84493"/>
                </a:lnTo>
                <a:lnTo>
                  <a:pt x="303974" y="91097"/>
                </a:lnTo>
                <a:lnTo>
                  <a:pt x="307225" y="95859"/>
                </a:lnTo>
                <a:lnTo>
                  <a:pt x="314744" y="95859"/>
                </a:lnTo>
                <a:lnTo>
                  <a:pt x="317296" y="94538"/>
                </a:lnTo>
                <a:lnTo>
                  <a:pt x="326326" y="87439"/>
                </a:lnTo>
                <a:lnTo>
                  <a:pt x="333019" y="81241"/>
                </a:lnTo>
                <a:lnTo>
                  <a:pt x="339026" y="73723"/>
                </a:lnTo>
                <a:lnTo>
                  <a:pt x="369163" y="73723"/>
                </a:lnTo>
                <a:lnTo>
                  <a:pt x="369163" y="77584"/>
                </a:lnTo>
                <a:lnTo>
                  <a:pt x="365912" y="88036"/>
                </a:lnTo>
                <a:lnTo>
                  <a:pt x="361251" y="95758"/>
                </a:lnTo>
                <a:lnTo>
                  <a:pt x="356108" y="91935"/>
                </a:lnTo>
                <a:lnTo>
                  <a:pt x="349415" y="87668"/>
                </a:lnTo>
                <a:lnTo>
                  <a:pt x="342620" y="84201"/>
                </a:lnTo>
                <a:lnTo>
                  <a:pt x="337185" y="82765"/>
                </a:lnTo>
                <a:lnTo>
                  <a:pt x="332625" y="82765"/>
                </a:lnTo>
                <a:lnTo>
                  <a:pt x="329184" y="87337"/>
                </a:lnTo>
                <a:lnTo>
                  <a:pt x="329184" y="92608"/>
                </a:lnTo>
                <a:lnTo>
                  <a:pt x="330301" y="94538"/>
                </a:lnTo>
                <a:lnTo>
                  <a:pt x="343789" y="102565"/>
                </a:lnTo>
                <a:lnTo>
                  <a:pt x="350583" y="108051"/>
                </a:lnTo>
                <a:lnTo>
                  <a:pt x="342633" y="113372"/>
                </a:lnTo>
                <a:lnTo>
                  <a:pt x="334327" y="117094"/>
                </a:lnTo>
                <a:lnTo>
                  <a:pt x="326351" y="119634"/>
                </a:lnTo>
                <a:lnTo>
                  <a:pt x="309880" y="123685"/>
                </a:lnTo>
                <a:lnTo>
                  <a:pt x="309880" y="133337"/>
                </a:lnTo>
                <a:lnTo>
                  <a:pt x="312407" y="137591"/>
                </a:lnTo>
                <a:lnTo>
                  <a:pt x="317690" y="137591"/>
                </a:lnTo>
                <a:lnTo>
                  <a:pt x="360032" y="120230"/>
                </a:lnTo>
                <a:lnTo>
                  <a:pt x="382257" y="88595"/>
                </a:lnTo>
                <a:lnTo>
                  <a:pt x="386029" y="75209"/>
                </a:lnTo>
                <a:lnTo>
                  <a:pt x="386943" y="68148"/>
                </a:lnTo>
                <a:close/>
              </a:path>
              <a:path w="596265" h="138430">
                <a:moveTo>
                  <a:pt x="490169" y="51092"/>
                </a:moveTo>
                <a:lnTo>
                  <a:pt x="485305" y="47028"/>
                </a:lnTo>
                <a:lnTo>
                  <a:pt x="480834" y="47028"/>
                </a:lnTo>
                <a:lnTo>
                  <a:pt x="478180" y="47231"/>
                </a:lnTo>
                <a:lnTo>
                  <a:pt x="466991" y="56527"/>
                </a:lnTo>
                <a:lnTo>
                  <a:pt x="460540" y="61607"/>
                </a:lnTo>
                <a:lnTo>
                  <a:pt x="424497" y="80111"/>
                </a:lnTo>
                <a:lnTo>
                  <a:pt x="402234" y="87236"/>
                </a:lnTo>
                <a:lnTo>
                  <a:pt x="402234" y="95059"/>
                </a:lnTo>
                <a:lnTo>
                  <a:pt x="403745" y="101346"/>
                </a:lnTo>
                <a:lnTo>
                  <a:pt x="410146" y="101346"/>
                </a:lnTo>
                <a:lnTo>
                  <a:pt x="415798" y="100380"/>
                </a:lnTo>
                <a:lnTo>
                  <a:pt x="424040" y="97802"/>
                </a:lnTo>
                <a:lnTo>
                  <a:pt x="433717" y="94107"/>
                </a:lnTo>
                <a:lnTo>
                  <a:pt x="443661" y="89776"/>
                </a:lnTo>
                <a:lnTo>
                  <a:pt x="443661" y="136182"/>
                </a:lnTo>
                <a:lnTo>
                  <a:pt x="446900" y="138214"/>
                </a:lnTo>
                <a:lnTo>
                  <a:pt x="459803" y="138214"/>
                </a:lnTo>
                <a:lnTo>
                  <a:pt x="460921" y="134048"/>
                </a:lnTo>
                <a:lnTo>
                  <a:pt x="460921" y="130289"/>
                </a:lnTo>
                <a:lnTo>
                  <a:pt x="460921" y="80632"/>
                </a:lnTo>
                <a:lnTo>
                  <a:pt x="490169" y="58293"/>
                </a:lnTo>
                <a:lnTo>
                  <a:pt x="490169" y="51092"/>
                </a:lnTo>
                <a:close/>
              </a:path>
              <a:path w="596265" h="138430">
                <a:moveTo>
                  <a:pt x="595833" y="48234"/>
                </a:moveTo>
                <a:lnTo>
                  <a:pt x="590740" y="43256"/>
                </a:lnTo>
                <a:lnTo>
                  <a:pt x="589330" y="43256"/>
                </a:lnTo>
                <a:lnTo>
                  <a:pt x="589330" y="51892"/>
                </a:lnTo>
                <a:lnTo>
                  <a:pt x="589229" y="57378"/>
                </a:lnTo>
                <a:lnTo>
                  <a:pt x="587095" y="59397"/>
                </a:lnTo>
                <a:lnTo>
                  <a:pt x="581710" y="59397"/>
                </a:lnTo>
                <a:lnTo>
                  <a:pt x="579882" y="57581"/>
                </a:lnTo>
                <a:lnTo>
                  <a:pt x="579678" y="57378"/>
                </a:lnTo>
                <a:lnTo>
                  <a:pt x="579577" y="51892"/>
                </a:lnTo>
                <a:lnTo>
                  <a:pt x="581710" y="49758"/>
                </a:lnTo>
                <a:lnTo>
                  <a:pt x="587095" y="49758"/>
                </a:lnTo>
                <a:lnTo>
                  <a:pt x="589330" y="51892"/>
                </a:lnTo>
                <a:lnTo>
                  <a:pt x="589330" y="43256"/>
                </a:lnTo>
                <a:lnTo>
                  <a:pt x="578269" y="43256"/>
                </a:lnTo>
                <a:lnTo>
                  <a:pt x="573189" y="48234"/>
                </a:lnTo>
                <a:lnTo>
                  <a:pt x="573087" y="55956"/>
                </a:lnTo>
                <a:lnTo>
                  <a:pt x="573405" y="57073"/>
                </a:lnTo>
                <a:lnTo>
                  <a:pt x="573506" y="57581"/>
                </a:lnTo>
                <a:lnTo>
                  <a:pt x="571665" y="57277"/>
                </a:lnTo>
                <a:lnTo>
                  <a:pt x="569010" y="57073"/>
                </a:lnTo>
                <a:lnTo>
                  <a:pt x="508914" y="57073"/>
                </a:lnTo>
                <a:lnTo>
                  <a:pt x="503326" y="57378"/>
                </a:lnTo>
                <a:lnTo>
                  <a:pt x="503326" y="73113"/>
                </a:lnTo>
                <a:lnTo>
                  <a:pt x="566686" y="73113"/>
                </a:lnTo>
                <a:lnTo>
                  <a:pt x="566686" y="76771"/>
                </a:lnTo>
                <a:lnTo>
                  <a:pt x="541883" y="112814"/>
                </a:lnTo>
                <a:lnTo>
                  <a:pt x="517448" y="121958"/>
                </a:lnTo>
                <a:lnTo>
                  <a:pt x="513892" y="123177"/>
                </a:lnTo>
                <a:lnTo>
                  <a:pt x="513892" y="130695"/>
                </a:lnTo>
                <a:lnTo>
                  <a:pt x="515505" y="137185"/>
                </a:lnTo>
                <a:lnTo>
                  <a:pt x="521804" y="137185"/>
                </a:lnTo>
                <a:lnTo>
                  <a:pt x="528789" y="136055"/>
                </a:lnTo>
                <a:lnTo>
                  <a:pt x="565467" y="115150"/>
                </a:lnTo>
                <a:lnTo>
                  <a:pt x="583742" y="79032"/>
                </a:lnTo>
                <a:lnTo>
                  <a:pt x="584669" y="71183"/>
                </a:lnTo>
                <a:lnTo>
                  <a:pt x="584669" y="68237"/>
                </a:lnTo>
                <a:lnTo>
                  <a:pt x="584238" y="66916"/>
                </a:lnTo>
                <a:lnTo>
                  <a:pt x="584047" y="65900"/>
                </a:lnTo>
                <a:lnTo>
                  <a:pt x="590867" y="66103"/>
                </a:lnTo>
                <a:lnTo>
                  <a:pt x="591058" y="65900"/>
                </a:lnTo>
                <a:lnTo>
                  <a:pt x="595833" y="60528"/>
                </a:lnTo>
                <a:lnTo>
                  <a:pt x="595833" y="59397"/>
                </a:lnTo>
                <a:lnTo>
                  <a:pt x="595833" y="49758"/>
                </a:lnTo>
                <a:lnTo>
                  <a:pt x="595833" y="48234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23330" y="5826690"/>
            <a:ext cx="913004" cy="146513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73903" y="5830481"/>
            <a:ext cx="52705" cy="131445"/>
          </a:xfrm>
          <a:custGeom>
            <a:avLst/>
            <a:gdLst/>
            <a:ahLst/>
            <a:cxnLst/>
            <a:rect l="l" t="t" r="r" b="b"/>
            <a:pathLst>
              <a:path w="52704" h="131445">
                <a:moveTo>
                  <a:pt x="48882" y="0"/>
                </a:moveTo>
                <a:lnTo>
                  <a:pt x="33807" y="0"/>
                </a:lnTo>
                <a:lnTo>
                  <a:pt x="25273" y="22542"/>
                </a:lnTo>
                <a:lnTo>
                  <a:pt x="0" y="26670"/>
                </a:lnTo>
                <a:lnTo>
                  <a:pt x="0" y="41440"/>
                </a:lnTo>
                <a:lnTo>
                  <a:pt x="4559" y="44475"/>
                </a:lnTo>
                <a:lnTo>
                  <a:pt x="8826" y="44475"/>
                </a:lnTo>
                <a:lnTo>
                  <a:pt x="26504" y="44475"/>
                </a:lnTo>
                <a:lnTo>
                  <a:pt x="26504" y="129019"/>
                </a:lnTo>
                <a:lnTo>
                  <a:pt x="32423" y="130848"/>
                </a:lnTo>
                <a:lnTo>
                  <a:pt x="50876" y="130848"/>
                </a:lnTo>
                <a:lnTo>
                  <a:pt x="52235" y="124002"/>
                </a:lnTo>
                <a:lnTo>
                  <a:pt x="52235" y="4572"/>
                </a:lnTo>
                <a:lnTo>
                  <a:pt x="48882" y="0"/>
                </a:lnTo>
                <a:close/>
              </a:path>
            </a:pathLst>
          </a:custGeom>
          <a:solidFill>
            <a:srgbClr val="E10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76152" y="5830476"/>
            <a:ext cx="701675" cy="134620"/>
            <a:chOff x="476152" y="5830476"/>
            <a:chExt cx="701675" cy="13462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152" y="5833844"/>
              <a:ext cx="104800" cy="12412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1897" y="5830476"/>
              <a:ext cx="245611" cy="13084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5555" y="5869942"/>
              <a:ext cx="291859" cy="94943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267986" y="1182761"/>
            <a:ext cx="1605431" cy="125903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8840" y="6081374"/>
            <a:ext cx="3352783" cy="158923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67968" y="6081376"/>
            <a:ext cx="1347058" cy="157151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6528" y="8421335"/>
            <a:ext cx="3352701" cy="158934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66124" y="1182814"/>
            <a:ext cx="3319824" cy="125899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945141" y="3528531"/>
            <a:ext cx="3319833" cy="12589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63569" y="6100880"/>
            <a:ext cx="1626875" cy="1550249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8891365" y="6989909"/>
            <a:ext cx="2291080" cy="513080"/>
            <a:chOff x="8891365" y="6989909"/>
            <a:chExt cx="2291080" cy="513080"/>
          </a:xfrm>
        </p:grpSpPr>
        <p:sp>
          <p:nvSpPr>
            <p:cNvPr id="44" name="object 44"/>
            <p:cNvSpPr/>
            <p:nvPr/>
          </p:nvSpPr>
          <p:spPr>
            <a:xfrm>
              <a:off x="8895384" y="7334576"/>
              <a:ext cx="1573530" cy="50165"/>
            </a:xfrm>
            <a:custGeom>
              <a:avLst/>
              <a:gdLst/>
              <a:ahLst/>
              <a:cxnLst/>
              <a:rect l="l" t="t" r="r" b="b"/>
              <a:pathLst>
                <a:path w="1573529" h="50165">
                  <a:moveTo>
                    <a:pt x="1573390" y="0"/>
                  </a:moveTo>
                  <a:lnTo>
                    <a:pt x="1554326" y="31821"/>
                  </a:lnTo>
                  <a:lnTo>
                    <a:pt x="1533261" y="46281"/>
                  </a:lnTo>
                  <a:lnTo>
                    <a:pt x="1516211" y="50059"/>
                  </a:lnTo>
                  <a:lnTo>
                    <a:pt x="1509191" y="49834"/>
                  </a:lnTo>
                  <a:lnTo>
                    <a:pt x="0" y="49834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68779" y="6993928"/>
              <a:ext cx="709295" cy="403225"/>
            </a:xfrm>
            <a:custGeom>
              <a:avLst/>
              <a:gdLst/>
              <a:ahLst/>
              <a:cxnLst/>
              <a:rect l="l" t="t" r="r" b="b"/>
              <a:pathLst>
                <a:path w="709295" h="403225">
                  <a:moveTo>
                    <a:pt x="668134" y="402958"/>
                  </a:moveTo>
                  <a:lnTo>
                    <a:pt x="704380" y="402958"/>
                  </a:lnTo>
                  <a:lnTo>
                    <a:pt x="706424" y="386572"/>
                  </a:lnTo>
                  <a:lnTo>
                    <a:pt x="707875" y="371144"/>
                  </a:lnTo>
                  <a:lnTo>
                    <a:pt x="708741" y="356316"/>
                  </a:lnTo>
                  <a:lnTo>
                    <a:pt x="709028" y="341731"/>
                  </a:lnTo>
                  <a:lnTo>
                    <a:pt x="705617" y="292161"/>
                  </a:lnTo>
                  <a:lnTo>
                    <a:pt x="695711" y="245598"/>
                  </a:lnTo>
                  <a:lnTo>
                    <a:pt x="679799" y="202289"/>
                  </a:lnTo>
                  <a:lnTo>
                    <a:pt x="658370" y="162484"/>
                  </a:lnTo>
                  <a:lnTo>
                    <a:pt x="631913" y="126432"/>
                  </a:lnTo>
                  <a:lnTo>
                    <a:pt x="600917" y="94380"/>
                  </a:lnTo>
                  <a:lnTo>
                    <a:pt x="565873" y="66577"/>
                  </a:lnTo>
                  <a:lnTo>
                    <a:pt x="527267" y="43272"/>
                  </a:lnTo>
                  <a:lnTo>
                    <a:pt x="485591" y="24713"/>
                  </a:lnTo>
                  <a:lnTo>
                    <a:pt x="441333" y="11149"/>
                  </a:lnTo>
                  <a:lnTo>
                    <a:pt x="394982" y="2828"/>
                  </a:lnTo>
                  <a:lnTo>
                    <a:pt x="347027" y="0"/>
                  </a:lnTo>
                  <a:lnTo>
                    <a:pt x="206912" y="4205"/>
                  </a:lnTo>
                  <a:lnTo>
                    <a:pt x="126407" y="33640"/>
                  </a:lnTo>
                  <a:lnTo>
                    <a:pt x="75095" y="113537"/>
                  </a:lnTo>
                  <a:lnTo>
                    <a:pt x="22555" y="269125"/>
                  </a:lnTo>
                  <a:lnTo>
                    <a:pt x="0" y="340652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09699" y="7049793"/>
              <a:ext cx="627380" cy="448945"/>
            </a:xfrm>
            <a:custGeom>
              <a:avLst/>
              <a:gdLst/>
              <a:ahLst/>
              <a:cxnLst/>
              <a:rect l="l" t="t" r="r" b="b"/>
              <a:pathLst>
                <a:path w="627379" h="448945">
                  <a:moveTo>
                    <a:pt x="305485" y="0"/>
                  </a:moveTo>
                  <a:lnTo>
                    <a:pt x="260447" y="3883"/>
                  </a:lnTo>
                  <a:lnTo>
                    <a:pt x="217459" y="15042"/>
                  </a:lnTo>
                  <a:lnTo>
                    <a:pt x="176994" y="32738"/>
                  </a:lnTo>
                  <a:lnTo>
                    <a:pt x="139523" y="56234"/>
                  </a:lnTo>
                  <a:lnTo>
                    <a:pt x="105518" y="84791"/>
                  </a:lnTo>
                  <a:lnTo>
                    <a:pt x="75451" y="117673"/>
                  </a:lnTo>
                  <a:lnTo>
                    <a:pt x="49793" y="154141"/>
                  </a:lnTo>
                  <a:lnTo>
                    <a:pt x="29016" y="193457"/>
                  </a:lnTo>
                  <a:lnTo>
                    <a:pt x="13591" y="234884"/>
                  </a:lnTo>
                  <a:lnTo>
                    <a:pt x="3990" y="277684"/>
                  </a:lnTo>
                  <a:lnTo>
                    <a:pt x="685" y="321119"/>
                  </a:lnTo>
                  <a:lnTo>
                    <a:pt x="0" y="392252"/>
                  </a:lnTo>
                  <a:lnTo>
                    <a:pt x="6591" y="448703"/>
                  </a:lnTo>
                  <a:lnTo>
                    <a:pt x="547077" y="448703"/>
                  </a:lnTo>
                  <a:lnTo>
                    <a:pt x="581126" y="345668"/>
                  </a:lnTo>
                  <a:lnTo>
                    <a:pt x="627214" y="294779"/>
                  </a:lnTo>
                  <a:lnTo>
                    <a:pt x="622750" y="247795"/>
                  </a:lnTo>
                  <a:lnTo>
                    <a:pt x="609911" y="202918"/>
                  </a:lnTo>
                  <a:lnTo>
                    <a:pt x="589530" y="160818"/>
                  </a:lnTo>
                  <a:lnTo>
                    <a:pt x="562436" y="122162"/>
                  </a:lnTo>
                  <a:lnTo>
                    <a:pt x="529463" y="87620"/>
                  </a:lnTo>
                  <a:lnTo>
                    <a:pt x="491440" y="57859"/>
                  </a:lnTo>
                  <a:lnTo>
                    <a:pt x="449199" y="33548"/>
                  </a:lnTo>
                  <a:lnTo>
                    <a:pt x="403572" y="15356"/>
                  </a:lnTo>
                  <a:lnTo>
                    <a:pt x="355391" y="3950"/>
                  </a:lnTo>
                  <a:lnTo>
                    <a:pt x="305485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09699" y="7049793"/>
              <a:ext cx="627380" cy="448945"/>
            </a:xfrm>
            <a:custGeom>
              <a:avLst/>
              <a:gdLst/>
              <a:ahLst/>
              <a:cxnLst/>
              <a:rect l="l" t="t" r="r" b="b"/>
              <a:pathLst>
                <a:path w="627379" h="448945">
                  <a:moveTo>
                    <a:pt x="627214" y="294779"/>
                  </a:moveTo>
                  <a:lnTo>
                    <a:pt x="622750" y="247795"/>
                  </a:lnTo>
                  <a:lnTo>
                    <a:pt x="609911" y="202918"/>
                  </a:lnTo>
                  <a:lnTo>
                    <a:pt x="589530" y="160818"/>
                  </a:lnTo>
                  <a:lnTo>
                    <a:pt x="562436" y="122162"/>
                  </a:lnTo>
                  <a:lnTo>
                    <a:pt x="529463" y="87620"/>
                  </a:lnTo>
                  <a:lnTo>
                    <a:pt x="491440" y="57859"/>
                  </a:lnTo>
                  <a:lnTo>
                    <a:pt x="449199" y="33548"/>
                  </a:lnTo>
                  <a:lnTo>
                    <a:pt x="403572" y="15356"/>
                  </a:lnTo>
                  <a:lnTo>
                    <a:pt x="355391" y="3950"/>
                  </a:lnTo>
                  <a:lnTo>
                    <a:pt x="305485" y="0"/>
                  </a:lnTo>
                  <a:lnTo>
                    <a:pt x="260447" y="3883"/>
                  </a:lnTo>
                  <a:lnTo>
                    <a:pt x="217459" y="15042"/>
                  </a:lnTo>
                  <a:lnTo>
                    <a:pt x="176994" y="32738"/>
                  </a:lnTo>
                  <a:lnTo>
                    <a:pt x="139523" y="56234"/>
                  </a:lnTo>
                  <a:lnTo>
                    <a:pt x="105518" y="84791"/>
                  </a:lnTo>
                  <a:lnTo>
                    <a:pt x="75451" y="117673"/>
                  </a:lnTo>
                  <a:lnTo>
                    <a:pt x="49793" y="154141"/>
                  </a:lnTo>
                  <a:lnTo>
                    <a:pt x="29016" y="193457"/>
                  </a:lnTo>
                  <a:lnTo>
                    <a:pt x="13591" y="234884"/>
                  </a:lnTo>
                  <a:lnTo>
                    <a:pt x="3990" y="277684"/>
                  </a:lnTo>
                  <a:lnTo>
                    <a:pt x="685" y="321119"/>
                  </a:lnTo>
                  <a:lnTo>
                    <a:pt x="0" y="392252"/>
                  </a:lnTo>
                  <a:lnTo>
                    <a:pt x="6591" y="448703"/>
                  </a:lnTo>
                  <a:lnTo>
                    <a:pt x="547077" y="448703"/>
                  </a:lnTo>
                  <a:lnTo>
                    <a:pt x="581126" y="345668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941997" y="6083682"/>
            <a:ext cx="3321050" cy="1584960"/>
            <a:chOff x="7941997" y="6083682"/>
            <a:chExt cx="3321050" cy="1584960"/>
          </a:xfrm>
        </p:grpSpPr>
        <p:sp>
          <p:nvSpPr>
            <p:cNvPr id="49" name="object 49"/>
            <p:cNvSpPr/>
            <p:nvPr/>
          </p:nvSpPr>
          <p:spPr>
            <a:xfrm>
              <a:off x="8136254" y="7032618"/>
              <a:ext cx="655320" cy="452755"/>
            </a:xfrm>
            <a:custGeom>
              <a:avLst/>
              <a:gdLst/>
              <a:ahLst/>
              <a:cxnLst/>
              <a:rect l="l" t="t" r="r" b="b"/>
              <a:pathLst>
                <a:path w="655320" h="452754">
                  <a:moveTo>
                    <a:pt x="325424" y="0"/>
                  </a:moveTo>
                  <a:lnTo>
                    <a:pt x="278345" y="3258"/>
                  </a:lnTo>
                  <a:lnTo>
                    <a:pt x="233073" y="12722"/>
                  </a:lnTo>
                  <a:lnTo>
                    <a:pt x="190172" y="27927"/>
                  </a:lnTo>
                  <a:lnTo>
                    <a:pt x="150206" y="48409"/>
                  </a:lnTo>
                  <a:lnTo>
                    <a:pt x="113739" y="73702"/>
                  </a:lnTo>
                  <a:lnTo>
                    <a:pt x="81335" y="103341"/>
                  </a:lnTo>
                  <a:lnTo>
                    <a:pt x="53558" y="136863"/>
                  </a:lnTo>
                  <a:lnTo>
                    <a:pt x="30972" y="173801"/>
                  </a:lnTo>
                  <a:lnTo>
                    <a:pt x="14141" y="213692"/>
                  </a:lnTo>
                  <a:lnTo>
                    <a:pt x="3629" y="256069"/>
                  </a:lnTo>
                  <a:lnTo>
                    <a:pt x="0" y="300469"/>
                  </a:lnTo>
                  <a:lnTo>
                    <a:pt x="0" y="392023"/>
                  </a:lnTo>
                  <a:lnTo>
                    <a:pt x="70307" y="452513"/>
                  </a:lnTo>
                  <a:lnTo>
                    <a:pt x="70307" y="350062"/>
                  </a:lnTo>
                  <a:lnTo>
                    <a:pt x="561898" y="350062"/>
                  </a:lnTo>
                  <a:lnTo>
                    <a:pt x="622528" y="431190"/>
                  </a:lnTo>
                  <a:lnTo>
                    <a:pt x="655078" y="431190"/>
                  </a:lnTo>
                  <a:lnTo>
                    <a:pt x="655078" y="300469"/>
                  </a:lnTo>
                  <a:lnTo>
                    <a:pt x="651349" y="256069"/>
                  </a:lnTo>
                  <a:lnTo>
                    <a:pt x="640565" y="213692"/>
                  </a:lnTo>
                  <a:lnTo>
                    <a:pt x="623327" y="173801"/>
                  </a:lnTo>
                  <a:lnTo>
                    <a:pt x="600239" y="136863"/>
                  </a:lnTo>
                  <a:lnTo>
                    <a:pt x="571903" y="103341"/>
                  </a:lnTo>
                  <a:lnTo>
                    <a:pt x="538921" y="73702"/>
                  </a:lnTo>
                  <a:lnTo>
                    <a:pt x="501897" y="48409"/>
                  </a:lnTo>
                  <a:lnTo>
                    <a:pt x="461432" y="27927"/>
                  </a:lnTo>
                  <a:lnTo>
                    <a:pt x="418130" y="12722"/>
                  </a:lnTo>
                  <a:lnTo>
                    <a:pt x="372593" y="3258"/>
                  </a:lnTo>
                  <a:lnTo>
                    <a:pt x="325424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62756" y="6087701"/>
              <a:ext cx="3265804" cy="1411605"/>
            </a:xfrm>
            <a:custGeom>
              <a:avLst/>
              <a:gdLst/>
              <a:ahLst/>
              <a:cxnLst/>
              <a:rect l="l" t="t" r="r" b="b"/>
              <a:pathLst>
                <a:path w="3265804" h="1411604">
                  <a:moveTo>
                    <a:pt x="3254636" y="1309667"/>
                  </a:moveTo>
                  <a:lnTo>
                    <a:pt x="3265368" y="1128997"/>
                  </a:lnTo>
                  <a:lnTo>
                    <a:pt x="3265368" y="1037608"/>
                  </a:lnTo>
                  <a:lnTo>
                    <a:pt x="3265368" y="966259"/>
                  </a:lnTo>
                  <a:lnTo>
                    <a:pt x="3236956" y="569579"/>
                  </a:lnTo>
                  <a:lnTo>
                    <a:pt x="3174449" y="298226"/>
                  </a:lnTo>
                  <a:lnTo>
                    <a:pt x="3111942" y="142517"/>
                  </a:lnTo>
                  <a:lnTo>
                    <a:pt x="3083529" y="92766"/>
                  </a:lnTo>
                  <a:lnTo>
                    <a:pt x="3088628" y="62404"/>
                  </a:lnTo>
                  <a:lnTo>
                    <a:pt x="3057490" y="31719"/>
                  </a:lnTo>
                  <a:lnTo>
                    <a:pt x="3011450" y="27954"/>
                  </a:lnTo>
                  <a:lnTo>
                    <a:pt x="2963165" y="24751"/>
                  </a:lnTo>
                  <a:lnTo>
                    <a:pt x="2901908" y="21190"/>
                  </a:lnTo>
                  <a:lnTo>
                    <a:pt x="2828624" y="17439"/>
                  </a:lnTo>
                  <a:lnTo>
                    <a:pt x="2787767" y="15545"/>
                  </a:lnTo>
                  <a:lnTo>
                    <a:pt x="2744257" y="13666"/>
                  </a:lnTo>
                  <a:lnTo>
                    <a:pt x="2698211" y="11825"/>
                  </a:lnTo>
                  <a:lnTo>
                    <a:pt x="2649749" y="10041"/>
                  </a:lnTo>
                  <a:lnTo>
                    <a:pt x="2598988" y="8335"/>
                  </a:lnTo>
                  <a:lnTo>
                    <a:pt x="2546046" y="6730"/>
                  </a:lnTo>
                  <a:lnTo>
                    <a:pt x="2491041" y="5245"/>
                  </a:lnTo>
                  <a:lnTo>
                    <a:pt x="2434091" y="3902"/>
                  </a:lnTo>
                  <a:lnTo>
                    <a:pt x="2375314" y="2722"/>
                  </a:lnTo>
                  <a:lnTo>
                    <a:pt x="2314828" y="1726"/>
                  </a:lnTo>
                  <a:lnTo>
                    <a:pt x="2252751" y="934"/>
                  </a:lnTo>
                  <a:lnTo>
                    <a:pt x="2189201" y="369"/>
                  </a:lnTo>
                  <a:lnTo>
                    <a:pt x="2124296" y="50"/>
                  </a:lnTo>
                  <a:lnTo>
                    <a:pt x="2058154" y="0"/>
                  </a:lnTo>
                  <a:lnTo>
                    <a:pt x="1990893" y="238"/>
                  </a:lnTo>
                  <a:lnTo>
                    <a:pt x="1922631" y="786"/>
                  </a:lnTo>
                  <a:lnTo>
                    <a:pt x="1853486" y="1666"/>
                  </a:lnTo>
                  <a:lnTo>
                    <a:pt x="1783576" y="2897"/>
                  </a:lnTo>
                  <a:lnTo>
                    <a:pt x="1713019" y="4501"/>
                  </a:lnTo>
                  <a:lnTo>
                    <a:pt x="1641932" y="6500"/>
                  </a:lnTo>
                  <a:lnTo>
                    <a:pt x="1570435" y="8914"/>
                  </a:lnTo>
                  <a:lnTo>
                    <a:pt x="1498645" y="11764"/>
                  </a:lnTo>
                  <a:lnTo>
                    <a:pt x="1426679" y="15071"/>
                  </a:lnTo>
                  <a:lnTo>
                    <a:pt x="1354656" y="18856"/>
                  </a:lnTo>
                  <a:lnTo>
                    <a:pt x="1282695" y="23141"/>
                  </a:lnTo>
                  <a:lnTo>
                    <a:pt x="1210912" y="27945"/>
                  </a:lnTo>
                  <a:lnTo>
                    <a:pt x="1139426" y="33292"/>
                  </a:lnTo>
                  <a:lnTo>
                    <a:pt x="1067030" y="39672"/>
                  </a:lnTo>
                  <a:lnTo>
                    <a:pt x="1023837" y="48236"/>
                  </a:lnTo>
                  <a:lnTo>
                    <a:pt x="956444" y="95090"/>
                  </a:lnTo>
                  <a:lnTo>
                    <a:pt x="915996" y="132564"/>
                  </a:lnTo>
                  <a:lnTo>
                    <a:pt x="887351" y="160164"/>
                  </a:lnTo>
                  <a:lnTo>
                    <a:pt x="854269" y="192659"/>
                  </a:lnTo>
                  <a:lnTo>
                    <a:pt x="817633" y="229288"/>
                  </a:lnTo>
                  <a:lnTo>
                    <a:pt x="778324" y="269293"/>
                  </a:lnTo>
                  <a:lnTo>
                    <a:pt x="737226" y="311913"/>
                  </a:lnTo>
                  <a:lnTo>
                    <a:pt x="695221" y="356388"/>
                  </a:lnTo>
                  <a:lnTo>
                    <a:pt x="653192" y="401958"/>
                  </a:lnTo>
                  <a:lnTo>
                    <a:pt x="612021" y="447863"/>
                  </a:lnTo>
                  <a:lnTo>
                    <a:pt x="572591" y="493343"/>
                  </a:lnTo>
                  <a:lnTo>
                    <a:pt x="535784" y="537638"/>
                  </a:lnTo>
                  <a:lnTo>
                    <a:pt x="502483" y="579988"/>
                  </a:lnTo>
                  <a:lnTo>
                    <a:pt x="276586" y="601615"/>
                  </a:lnTo>
                  <a:lnTo>
                    <a:pt x="156970" y="619219"/>
                  </a:lnTo>
                  <a:lnTo>
                    <a:pt x="103747" y="642157"/>
                  </a:lnTo>
                  <a:lnTo>
                    <a:pt x="77033" y="679785"/>
                  </a:lnTo>
                  <a:lnTo>
                    <a:pt x="52454" y="731492"/>
                  </a:lnTo>
                  <a:lnTo>
                    <a:pt x="33672" y="785228"/>
                  </a:lnTo>
                  <a:lnTo>
                    <a:pt x="22905" y="833195"/>
                  </a:lnTo>
                  <a:lnTo>
                    <a:pt x="22372" y="867593"/>
                  </a:lnTo>
                  <a:lnTo>
                    <a:pt x="21229" y="884192"/>
                  </a:lnTo>
                  <a:lnTo>
                    <a:pt x="985" y="934064"/>
                  </a:lnTo>
                  <a:lnTo>
                    <a:pt x="0" y="968442"/>
                  </a:lnTo>
                  <a:lnTo>
                    <a:pt x="109" y="1009277"/>
                  </a:lnTo>
                  <a:lnTo>
                    <a:pt x="657" y="1043421"/>
                  </a:lnTo>
                  <a:lnTo>
                    <a:pt x="985" y="1057724"/>
                  </a:lnTo>
                  <a:lnTo>
                    <a:pt x="985" y="1366665"/>
                  </a:lnTo>
                  <a:lnTo>
                    <a:pt x="77033" y="1366665"/>
                  </a:lnTo>
                  <a:lnTo>
                    <a:pt x="130665" y="1366665"/>
                  </a:lnTo>
                  <a:lnTo>
                    <a:pt x="173502" y="1353825"/>
                  </a:lnTo>
                  <a:lnTo>
                    <a:pt x="173502" y="1245380"/>
                  </a:lnTo>
                  <a:lnTo>
                    <a:pt x="177132" y="1200980"/>
                  </a:lnTo>
                  <a:lnTo>
                    <a:pt x="187644" y="1158602"/>
                  </a:lnTo>
                  <a:lnTo>
                    <a:pt x="204475" y="1118712"/>
                  </a:lnTo>
                  <a:lnTo>
                    <a:pt x="227061" y="1081774"/>
                  </a:lnTo>
                  <a:lnTo>
                    <a:pt x="254838" y="1048252"/>
                  </a:lnTo>
                  <a:lnTo>
                    <a:pt x="287242" y="1018612"/>
                  </a:lnTo>
                  <a:lnTo>
                    <a:pt x="323709" y="993319"/>
                  </a:lnTo>
                  <a:lnTo>
                    <a:pt x="363675" y="972838"/>
                  </a:lnTo>
                  <a:lnTo>
                    <a:pt x="406576" y="957632"/>
                  </a:lnTo>
                  <a:lnTo>
                    <a:pt x="451848" y="948168"/>
                  </a:lnTo>
                  <a:lnTo>
                    <a:pt x="498927" y="944910"/>
                  </a:lnTo>
                  <a:lnTo>
                    <a:pt x="546096" y="948168"/>
                  </a:lnTo>
                  <a:lnTo>
                    <a:pt x="591633" y="957632"/>
                  </a:lnTo>
                  <a:lnTo>
                    <a:pt x="634935" y="972838"/>
                  </a:lnTo>
                  <a:lnTo>
                    <a:pt x="675399" y="993319"/>
                  </a:lnTo>
                  <a:lnTo>
                    <a:pt x="712424" y="1018612"/>
                  </a:lnTo>
                  <a:lnTo>
                    <a:pt x="745405" y="1048252"/>
                  </a:lnTo>
                  <a:lnTo>
                    <a:pt x="773741" y="1081774"/>
                  </a:lnTo>
                  <a:lnTo>
                    <a:pt x="796830" y="1118712"/>
                  </a:lnTo>
                  <a:lnTo>
                    <a:pt x="814067" y="1158602"/>
                  </a:lnTo>
                  <a:lnTo>
                    <a:pt x="824852" y="1200980"/>
                  </a:lnTo>
                  <a:lnTo>
                    <a:pt x="828581" y="1245380"/>
                  </a:lnTo>
                  <a:lnTo>
                    <a:pt x="828581" y="1335169"/>
                  </a:lnTo>
                  <a:lnTo>
                    <a:pt x="828581" y="1376101"/>
                  </a:lnTo>
                  <a:lnTo>
                    <a:pt x="851287" y="1399594"/>
                  </a:lnTo>
                  <a:lnTo>
                    <a:pt x="879917" y="1409513"/>
                  </a:lnTo>
                  <a:lnTo>
                    <a:pt x="904447" y="1411400"/>
                  </a:lnTo>
                  <a:lnTo>
                    <a:pt x="914852" y="1410797"/>
                  </a:lnTo>
                  <a:lnTo>
                    <a:pt x="2553533" y="1410797"/>
                  </a:lnTo>
                  <a:lnTo>
                    <a:pt x="2546942" y="1354346"/>
                  </a:lnTo>
                  <a:lnTo>
                    <a:pt x="2547627" y="1283213"/>
                  </a:lnTo>
                  <a:lnTo>
                    <a:pt x="2550932" y="1239775"/>
                  </a:lnTo>
                  <a:lnTo>
                    <a:pt x="2560533" y="1196973"/>
                  </a:lnTo>
                  <a:lnTo>
                    <a:pt x="2575958" y="1155545"/>
                  </a:lnTo>
                  <a:lnTo>
                    <a:pt x="2596735" y="1116229"/>
                  </a:lnTo>
                  <a:lnTo>
                    <a:pt x="2622393" y="1079761"/>
                  </a:lnTo>
                  <a:lnTo>
                    <a:pt x="2652461" y="1046881"/>
                  </a:lnTo>
                  <a:lnTo>
                    <a:pt x="2686465" y="1018324"/>
                  </a:lnTo>
                  <a:lnTo>
                    <a:pt x="2723936" y="994830"/>
                  </a:lnTo>
                  <a:lnTo>
                    <a:pt x="2764401" y="977135"/>
                  </a:lnTo>
                  <a:lnTo>
                    <a:pt x="2807389" y="965977"/>
                  </a:lnTo>
                  <a:lnTo>
                    <a:pt x="2852427" y="962093"/>
                  </a:lnTo>
                  <a:lnTo>
                    <a:pt x="2902333" y="966044"/>
                  </a:lnTo>
                  <a:lnTo>
                    <a:pt x="2950515" y="977450"/>
                  </a:lnTo>
                  <a:lnTo>
                    <a:pt x="2996141" y="995642"/>
                  </a:lnTo>
                  <a:lnTo>
                    <a:pt x="3038382" y="1019953"/>
                  </a:lnTo>
                  <a:lnTo>
                    <a:pt x="3076405" y="1049714"/>
                  </a:lnTo>
                  <a:lnTo>
                    <a:pt x="3109378" y="1084256"/>
                  </a:lnTo>
                  <a:lnTo>
                    <a:pt x="3136472" y="1122912"/>
                  </a:lnTo>
                  <a:lnTo>
                    <a:pt x="3156854" y="1165012"/>
                  </a:lnTo>
                  <a:lnTo>
                    <a:pt x="3169692" y="1209889"/>
                  </a:lnTo>
                  <a:lnTo>
                    <a:pt x="3174157" y="1256873"/>
                  </a:lnTo>
                  <a:lnTo>
                    <a:pt x="3174157" y="1309184"/>
                  </a:lnTo>
                  <a:lnTo>
                    <a:pt x="3254636" y="1309667"/>
                  </a:lnTo>
                  <a:close/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83032" y="6182795"/>
              <a:ext cx="497205" cy="608330"/>
            </a:xfrm>
            <a:custGeom>
              <a:avLst/>
              <a:gdLst/>
              <a:ahLst/>
              <a:cxnLst/>
              <a:rect l="l" t="t" r="r" b="b"/>
              <a:pathLst>
                <a:path w="497204" h="608329">
                  <a:moveTo>
                    <a:pt x="436168" y="0"/>
                  </a:moveTo>
                  <a:lnTo>
                    <a:pt x="479526" y="27952"/>
                  </a:lnTo>
                  <a:lnTo>
                    <a:pt x="492542" y="33490"/>
                  </a:lnTo>
                  <a:lnTo>
                    <a:pt x="496881" y="38873"/>
                  </a:lnTo>
                  <a:lnTo>
                    <a:pt x="492542" y="47281"/>
                  </a:lnTo>
                  <a:lnTo>
                    <a:pt x="479526" y="61899"/>
                  </a:lnTo>
                  <a:lnTo>
                    <a:pt x="470189" y="72142"/>
                  </a:lnTo>
                  <a:lnTo>
                    <a:pt x="451867" y="92497"/>
                  </a:lnTo>
                  <a:lnTo>
                    <a:pt x="425895" y="121461"/>
                  </a:lnTo>
                  <a:lnTo>
                    <a:pt x="393609" y="157532"/>
                  </a:lnTo>
                  <a:lnTo>
                    <a:pt x="356346" y="199207"/>
                  </a:lnTo>
                  <a:lnTo>
                    <a:pt x="315441" y="244983"/>
                  </a:lnTo>
                  <a:lnTo>
                    <a:pt x="272231" y="293359"/>
                  </a:lnTo>
                  <a:lnTo>
                    <a:pt x="228051" y="342831"/>
                  </a:lnTo>
                  <a:lnTo>
                    <a:pt x="184238" y="391896"/>
                  </a:lnTo>
                  <a:lnTo>
                    <a:pt x="113762" y="472342"/>
                  </a:lnTo>
                  <a:lnTo>
                    <a:pt x="55062" y="541386"/>
                  </a:lnTo>
                  <a:lnTo>
                    <a:pt x="14890" y="589673"/>
                  </a:lnTo>
                  <a:lnTo>
                    <a:pt x="0" y="607847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970324" y="6127482"/>
              <a:ext cx="2216785" cy="972185"/>
            </a:xfrm>
            <a:custGeom>
              <a:avLst/>
              <a:gdLst/>
              <a:ahLst/>
              <a:cxnLst/>
              <a:rect l="l" t="t" r="r" b="b"/>
              <a:pathLst>
                <a:path w="2216784" h="972184">
                  <a:moveTo>
                    <a:pt x="0" y="89369"/>
                  </a:moveTo>
                  <a:lnTo>
                    <a:pt x="38524" y="59880"/>
                  </a:lnTo>
                  <a:lnTo>
                    <a:pt x="76738" y="43479"/>
                  </a:lnTo>
                  <a:lnTo>
                    <a:pt x="137476" y="34253"/>
                  </a:lnTo>
                  <a:lnTo>
                    <a:pt x="243573" y="26288"/>
                  </a:lnTo>
                  <a:lnTo>
                    <a:pt x="292467" y="23449"/>
                  </a:lnTo>
                  <a:lnTo>
                    <a:pt x="359554" y="20377"/>
                  </a:lnTo>
                  <a:lnTo>
                    <a:pt x="399124" y="18786"/>
                  </a:lnTo>
                  <a:lnTo>
                    <a:pt x="442288" y="17178"/>
                  </a:lnTo>
                  <a:lnTo>
                    <a:pt x="488727" y="15565"/>
                  </a:lnTo>
                  <a:lnTo>
                    <a:pt x="538124" y="13961"/>
                  </a:lnTo>
                  <a:lnTo>
                    <a:pt x="590160" y="12380"/>
                  </a:lnTo>
                  <a:lnTo>
                    <a:pt x="644516" y="10834"/>
                  </a:lnTo>
                  <a:lnTo>
                    <a:pt x="700876" y="9338"/>
                  </a:lnTo>
                  <a:lnTo>
                    <a:pt x="758919" y="7905"/>
                  </a:lnTo>
                  <a:lnTo>
                    <a:pt x="818329" y="6548"/>
                  </a:lnTo>
                  <a:lnTo>
                    <a:pt x="878787" y="5281"/>
                  </a:lnTo>
                  <a:lnTo>
                    <a:pt x="939975" y="4117"/>
                  </a:lnTo>
                  <a:lnTo>
                    <a:pt x="1001575" y="3071"/>
                  </a:lnTo>
                  <a:lnTo>
                    <a:pt x="1063268" y="2154"/>
                  </a:lnTo>
                  <a:lnTo>
                    <a:pt x="1124736" y="1382"/>
                  </a:lnTo>
                  <a:lnTo>
                    <a:pt x="1185661" y="767"/>
                  </a:lnTo>
                  <a:lnTo>
                    <a:pt x="1245726" y="322"/>
                  </a:lnTo>
                  <a:lnTo>
                    <a:pt x="1304611" y="62"/>
                  </a:lnTo>
                  <a:lnTo>
                    <a:pt x="1361998" y="0"/>
                  </a:lnTo>
                  <a:lnTo>
                    <a:pt x="1417570" y="148"/>
                  </a:lnTo>
                  <a:lnTo>
                    <a:pt x="1471008" y="522"/>
                  </a:lnTo>
                  <a:lnTo>
                    <a:pt x="1521994" y="1134"/>
                  </a:lnTo>
                  <a:lnTo>
                    <a:pt x="1570210" y="1997"/>
                  </a:lnTo>
                  <a:lnTo>
                    <a:pt x="1615337" y="3126"/>
                  </a:lnTo>
                  <a:lnTo>
                    <a:pt x="1657057" y="4533"/>
                  </a:lnTo>
                  <a:lnTo>
                    <a:pt x="1840898" y="17222"/>
                  </a:lnTo>
                  <a:lnTo>
                    <a:pt x="1938012" y="24463"/>
                  </a:lnTo>
                  <a:lnTo>
                    <a:pt x="1980650" y="28965"/>
                  </a:lnTo>
                  <a:lnTo>
                    <a:pt x="2018876" y="41707"/>
                  </a:lnTo>
                  <a:lnTo>
                    <a:pt x="2050973" y="81521"/>
                  </a:lnTo>
                  <a:lnTo>
                    <a:pt x="2070399" y="123383"/>
                  </a:lnTo>
                  <a:lnTo>
                    <a:pt x="2095041" y="184434"/>
                  </a:lnTo>
                  <a:lnTo>
                    <a:pt x="2109452" y="223937"/>
                  </a:lnTo>
                  <a:lnTo>
                    <a:pt x="2124626" y="268997"/>
                  </a:lnTo>
                  <a:lnTo>
                    <a:pt x="2140091" y="319293"/>
                  </a:lnTo>
                  <a:lnTo>
                    <a:pt x="2155372" y="374503"/>
                  </a:lnTo>
                  <a:lnTo>
                    <a:pt x="2169999" y="434305"/>
                  </a:lnTo>
                  <a:lnTo>
                    <a:pt x="2183497" y="498379"/>
                  </a:lnTo>
                  <a:lnTo>
                    <a:pt x="2195395" y="566402"/>
                  </a:lnTo>
                  <a:lnTo>
                    <a:pt x="2205220" y="638053"/>
                  </a:lnTo>
                  <a:lnTo>
                    <a:pt x="2212499" y="713012"/>
                  </a:lnTo>
                  <a:lnTo>
                    <a:pt x="2216759" y="790955"/>
                  </a:lnTo>
                  <a:lnTo>
                    <a:pt x="2216759" y="971803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004960" y="6214221"/>
              <a:ext cx="101333" cy="21789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1166010" y="6695769"/>
              <a:ext cx="40005" cy="3810"/>
            </a:xfrm>
            <a:custGeom>
              <a:avLst/>
              <a:gdLst/>
              <a:ahLst/>
              <a:cxnLst/>
              <a:rect l="l" t="t" r="r" b="b"/>
              <a:pathLst>
                <a:path w="40004" h="3809">
                  <a:moveTo>
                    <a:pt x="0" y="0"/>
                  </a:moveTo>
                  <a:lnTo>
                    <a:pt x="18114" y="2738"/>
                  </a:lnTo>
                  <a:lnTo>
                    <a:pt x="30429" y="3686"/>
                  </a:lnTo>
                  <a:lnTo>
                    <a:pt x="37447" y="3657"/>
                  </a:lnTo>
                  <a:lnTo>
                    <a:pt x="39674" y="3467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944058" y="6114298"/>
              <a:ext cx="10160" cy="43180"/>
            </a:xfrm>
            <a:custGeom>
              <a:avLst/>
              <a:gdLst/>
              <a:ahLst/>
              <a:cxnLst/>
              <a:rect l="l" t="t" r="r" b="b"/>
              <a:pathLst>
                <a:path w="10159" h="43179">
                  <a:moveTo>
                    <a:pt x="9536" y="0"/>
                  </a:moveTo>
                  <a:lnTo>
                    <a:pt x="3673" y="12878"/>
                  </a:lnTo>
                  <a:lnTo>
                    <a:pt x="777" y="21634"/>
                  </a:lnTo>
                  <a:lnTo>
                    <a:pt x="0" y="30285"/>
                  </a:lnTo>
                  <a:lnTo>
                    <a:pt x="494" y="42849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24785" y="6724294"/>
              <a:ext cx="190525" cy="14937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012750" y="6192729"/>
              <a:ext cx="2794000" cy="633095"/>
            </a:xfrm>
            <a:custGeom>
              <a:avLst/>
              <a:gdLst/>
              <a:ahLst/>
              <a:cxnLst/>
              <a:rect l="l" t="t" r="r" b="b"/>
              <a:pathLst>
                <a:path w="2794000" h="633095">
                  <a:moveTo>
                    <a:pt x="2750108" y="0"/>
                  </a:moveTo>
                  <a:lnTo>
                    <a:pt x="2787600" y="207022"/>
                  </a:lnTo>
                  <a:lnTo>
                    <a:pt x="2793728" y="318203"/>
                  </a:lnTo>
                  <a:lnTo>
                    <a:pt x="2762758" y="371498"/>
                  </a:lnTo>
                  <a:lnTo>
                    <a:pt x="2688958" y="404863"/>
                  </a:lnTo>
                  <a:lnTo>
                    <a:pt x="2645089" y="419502"/>
                  </a:lnTo>
                  <a:lnTo>
                    <a:pt x="2599845" y="431590"/>
                  </a:lnTo>
                  <a:lnTo>
                    <a:pt x="2553218" y="441480"/>
                  </a:lnTo>
                  <a:lnTo>
                    <a:pt x="2505197" y="449524"/>
                  </a:lnTo>
                  <a:lnTo>
                    <a:pt x="2455775" y="456075"/>
                  </a:lnTo>
                  <a:lnTo>
                    <a:pt x="2404942" y="461485"/>
                  </a:lnTo>
                  <a:lnTo>
                    <a:pt x="2352688" y="466107"/>
                  </a:lnTo>
                  <a:lnTo>
                    <a:pt x="2299006" y="470293"/>
                  </a:lnTo>
                  <a:lnTo>
                    <a:pt x="2243886" y="474395"/>
                  </a:lnTo>
                  <a:lnTo>
                    <a:pt x="1937539" y="495899"/>
                  </a:lnTo>
                  <a:lnTo>
                    <a:pt x="1426964" y="531010"/>
                  </a:lnTo>
                  <a:lnTo>
                    <a:pt x="947808" y="563776"/>
                  </a:lnTo>
                  <a:lnTo>
                    <a:pt x="735723" y="578243"/>
                  </a:lnTo>
                  <a:lnTo>
                    <a:pt x="0" y="632714"/>
                  </a:lnTo>
                </a:path>
              </a:pathLst>
            </a:custGeom>
            <a:ln w="803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41997" y="6188252"/>
              <a:ext cx="3321023" cy="1480099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7979074" y="8440882"/>
            <a:ext cx="3250565" cy="1550670"/>
            <a:chOff x="7979074" y="8440882"/>
            <a:chExt cx="3250565" cy="1550670"/>
          </a:xfrm>
        </p:grpSpPr>
        <p:sp>
          <p:nvSpPr>
            <p:cNvPr id="60" name="object 60"/>
            <p:cNvSpPr/>
            <p:nvPr/>
          </p:nvSpPr>
          <p:spPr>
            <a:xfrm>
              <a:off x="7983015" y="8444819"/>
              <a:ext cx="3242310" cy="1542415"/>
            </a:xfrm>
            <a:custGeom>
              <a:avLst/>
              <a:gdLst/>
              <a:ahLst/>
              <a:cxnLst/>
              <a:rect l="l" t="t" r="r" b="b"/>
              <a:pathLst>
                <a:path w="3242309" h="1542415">
                  <a:moveTo>
                    <a:pt x="2473025" y="1309865"/>
                  </a:moveTo>
                  <a:lnTo>
                    <a:pt x="166433" y="1309865"/>
                  </a:lnTo>
                  <a:lnTo>
                    <a:pt x="176464" y="1357433"/>
                  </a:lnTo>
                  <a:lnTo>
                    <a:pt x="194642" y="1401410"/>
                  </a:lnTo>
                  <a:lnTo>
                    <a:pt x="220123" y="1440947"/>
                  </a:lnTo>
                  <a:lnTo>
                    <a:pt x="252063" y="1475196"/>
                  </a:lnTo>
                  <a:lnTo>
                    <a:pt x="289617" y="1503310"/>
                  </a:lnTo>
                  <a:lnTo>
                    <a:pt x="331943" y="1524441"/>
                  </a:lnTo>
                  <a:lnTo>
                    <a:pt x="378196" y="1537742"/>
                  </a:lnTo>
                  <a:lnTo>
                    <a:pt x="427532" y="1542364"/>
                  </a:lnTo>
                  <a:lnTo>
                    <a:pt x="480791" y="1536961"/>
                  </a:lnTo>
                  <a:lnTo>
                    <a:pt x="530366" y="1521471"/>
                  </a:lnTo>
                  <a:lnTo>
                    <a:pt x="575184" y="1496969"/>
                  </a:lnTo>
                  <a:lnTo>
                    <a:pt x="614174" y="1464530"/>
                  </a:lnTo>
                  <a:lnTo>
                    <a:pt x="646264" y="1425231"/>
                  </a:lnTo>
                  <a:lnTo>
                    <a:pt x="670382" y="1380146"/>
                  </a:lnTo>
                  <a:lnTo>
                    <a:pt x="2389418" y="1380146"/>
                  </a:lnTo>
                  <a:lnTo>
                    <a:pt x="2400667" y="1370317"/>
                  </a:lnTo>
                  <a:lnTo>
                    <a:pt x="2414016" y="1346212"/>
                  </a:lnTo>
                  <a:lnTo>
                    <a:pt x="2445867" y="1346212"/>
                  </a:lnTo>
                  <a:lnTo>
                    <a:pt x="2473025" y="1309865"/>
                  </a:lnTo>
                  <a:close/>
                </a:path>
                <a:path w="3242309" h="1542415">
                  <a:moveTo>
                    <a:pt x="3239884" y="1294472"/>
                  </a:moveTo>
                  <a:lnTo>
                    <a:pt x="2484526" y="1294472"/>
                  </a:lnTo>
                  <a:lnTo>
                    <a:pt x="2490977" y="1339379"/>
                  </a:lnTo>
                  <a:lnTo>
                    <a:pt x="2504642" y="1381502"/>
                  </a:lnTo>
                  <a:lnTo>
                    <a:pt x="2524858" y="1420174"/>
                  </a:lnTo>
                  <a:lnTo>
                    <a:pt x="2550964" y="1454729"/>
                  </a:lnTo>
                  <a:lnTo>
                    <a:pt x="2582301" y="1484497"/>
                  </a:lnTo>
                  <a:lnTo>
                    <a:pt x="2618205" y="1508812"/>
                  </a:lnTo>
                  <a:lnTo>
                    <a:pt x="2658017" y="1527007"/>
                  </a:lnTo>
                  <a:lnTo>
                    <a:pt x="2701075" y="1538413"/>
                  </a:lnTo>
                  <a:lnTo>
                    <a:pt x="2746717" y="1542364"/>
                  </a:lnTo>
                  <a:lnTo>
                    <a:pt x="2796156" y="1537722"/>
                  </a:lnTo>
                  <a:lnTo>
                    <a:pt x="2842503" y="1524367"/>
                  </a:lnTo>
                  <a:lnTo>
                    <a:pt x="2884908" y="1503150"/>
                  </a:lnTo>
                  <a:lnTo>
                    <a:pt x="2922518" y="1474925"/>
                  </a:lnTo>
                  <a:lnTo>
                    <a:pt x="2954482" y="1440544"/>
                  </a:lnTo>
                  <a:lnTo>
                    <a:pt x="2979947" y="1400861"/>
                  </a:lnTo>
                  <a:lnTo>
                    <a:pt x="2998063" y="1356728"/>
                  </a:lnTo>
                  <a:lnTo>
                    <a:pt x="3027997" y="1330972"/>
                  </a:lnTo>
                  <a:lnTo>
                    <a:pt x="3241217" y="1330972"/>
                  </a:lnTo>
                  <a:lnTo>
                    <a:pt x="3239884" y="1322996"/>
                  </a:lnTo>
                  <a:lnTo>
                    <a:pt x="3239884" y="1294472"/>
                  </a:lnTo>
                  <a:close/>
                </a:path>
                <a:path w="3242309" h="1542415">
                  <a:moveTo>
                    <a:pt x="2389418" y="1380146"/>
                  </a:moveTo>
                  <a:lnTo>
                    <a:pt x="2329624" y="1380146"/>
                  </a:lnTo>
                  <a:lnTo>
                    <a:pt x="2366383" y="1384102"/>
                  </a:lnTo>
                  <a:lnTo>
                    <a:pt x="2387426" y="1381886"/>
                  </a:lnTo>
                  <a:lnTo>
                    <a:pt x="2389418" y="1380146"/>
                  </a:lnTo>
                  <a:close/>
                </a:path>
                <a:path w="3242309" h="1542415">
                  <a:moveTo>
                    <a:pt x="3126651" y="1336979"/>
                  </a:moveTo>
                  <a:lnTo>
                    <a:pt x="3119297" y="1336979"/>
                  </a:lnTo>
                  <a:lnTo>
                    <a:pt x="3123336" y="1337474"/>
                  </a:lnTo>
                  <a:lnTo>
                    <a:pt x="3126651" y="1336979"/>
                  </a:lnTo>
                  <a:close/>
                </a:path>
                <a:path w="3242309" h="1542415">
                  <a:moveTo>
                    <a:pt x="3241217" y="1330972"/>
                  </a:moveTo>
                  <a:lnTo>
                    <a:pt x="3027997" y="1330972"/>
                  </a:lnTo>
                  <a:lnTo>
                    <a:pt x="3096755" y="1336979"/>
                  </a:lnTo>
                  <a:lnTo>
                    <a:pt x="3242221" y="1336979"/>
                  </a:lnTo>
                  <a:lnTo>
                    <a:pt x="3241217" y="1330972"/>
                  </a:lnTo>
                  <a:close/>
                </a:path>
                <a:path w="3242309" h="1542415">
                  <a:moveTo>
                    <a:pt x="3239884" y="1277950"/>
                  </a:moveTo>
                  <a:lnTo>
                    <a:pt x="149288" y="1277950"/>
                  </a:lnTo>
                  <a:lnTo>
                    <a:pt x="70345" y="1332255"/>
                  </a:lnTo>
                  <a:lnTo>
                    <a:pt x="131584" y="1332255"/>
                  </a:lnTo>
                  <a:lnTo>
                    <a:pt x="166433" y="1309865"/>
                  </a:lnTo>
                  <a:lnTo>
                    <a:pt x="2473025" y="1309865"/>
                  </a:lnTo>
                  <a:lnTo>
                    <a:pt x="2484526" y="1294472"/>
                  </a:lnTo>
                  <a:lnTo>
                    <a:pt x="3239884" y="1294472"/>
                  </a:lnTo>
                  <a:lnTo>
                    <a:pt x="3239884" y="1277950"/>
                  </a:lnTo>
                  <a:close/>
                </a:path>
                <a:path w="3242309" h="1542415">
                  <a:moveTo>
                    <a:pt x="3141868" y="658558"/>
                  </a:moveTo>
                  <a:lnTo>
                    <a:pt x="44932" y="658558"/>
                  </a:lnTo>
                  <a:lnTo>
                    <a:pt x="40676" y="701942"/>
                  </a:lnTo>
                  <a:lnTo>
                    <a:pt x="37063" y="747048"/>
                  </a:lnTo>
                  <a:lnTo>
                    <a:pt x="34153" y="793905"/>
                  </a:lnTo>
                  <a:lnTo>
                    <a:pt x="32003" y="842542"/>
                  </a:lnTo>
                  <a:lnTo>
                    <a:pt x="30670" y="892989"/>
                  </a:lnTo>
                  <a:lnTo>
                    <a:pt x="30290" y="936460"/>
                  </a:lnTo>
                  <a:lnTo>
                    <a:pt x="30213" y="1015237"/>
                  </a:lnTo>
                  <a:lnTo>
                    <a:pt x="0" y="1034757"/>
                  </a:lnTo>
                  <a:lnTo>
                    <a:pt x="0" y="1204391"/>
                  </a:lnTo>
                  <a:lnTo>
                    <a:pt x="40678" y="1281213"/>
                  </a:lnTo>
                  <a:lnTo>
                    <a:pt x="119430" y="1280744"/>
                  </a:lnTo>
                  <a:lnTo>
                    <a:pt x="149288" y="1277950"/>
                  </a:lnTo>
                  <a:lnTo>
                    <a:pt x="3239884" y="1277950"/>
                  </a:lnTo>
                  <a:lnTo>
                    <a:pt x="3239884" y="1021956"/>
                  </a:lnTo>
                  <a:lnTo>
                    <a:pt x="3224631" y="1016469"/>
                  </a:lnTo>
                  <a:lnTo>
                    <a:pt x="3224022" y="1016393"/>
                  </a:lnTo>
                  <a:lnTo>
                    <a:pt x="3224413" y="992374"/>
                  </a:lnTo>
                  <a:lnTo>
                    <a:pt x="3224633" y="964194"/>
                  </a:lnTo>
                  <a:lnTo>
                    <a:pt x="3224445" y="936460"/>
                  </a:lnTo>
                  <a:lnTo>
                    <a:pt x="3223615" y="913777"/>
                  </a:lnTo>
                  <a:lnTo>
                    <a:pt x="3219525" y="891475"/>
                  </a:lnTo>
                  <a:lnTo>
                    <a:pt x="3212830" y="876337"/>
                  </a:lnTo>
                  <a:lnTo>
                    <a:pt x="3206577" y="867725"/>
                  </a:lnTo>
                  <a:lnTo>
                    <a:pt x="3203816" y="864996"/>
                  </a:lnTo>
                  <a:lnTo>
                    <a:pt x="3202673" y="848753"/>
                  </a:lnTo>
                  <a:lnTo>
                    <a:pt x="3198587" y="795542"/>
                  </a:lnTo>
                  <a:lnTo>
                    <a:pt x="3175660" y="721728"/>
                  </a:lnTo>
                  <a:lnTo>
                    <a:pt x="3156361" y="678488"/>
                  </a:lnTo>
                  <a:lnTo>
                    <a:pt x="3149219" y="665022"/>
                  </a:lnTo>
                  <a:lnTo>
                    <a:pt x="3141868" y="658558"/>
                  </a:lnTo>
                  <a:close/>
                </a:path>
                <a:path w="3242309" h="1542415">
                  <a:moveTo>
                    <a:pt x="38281" y="514399"/>
                  </a:moveTo>
                  <a:lnTo>
                    <a:pt x="11937" y="569169"/>
                  </a:lnTo>
                  <a:lnTo>
                    <a:pt x="6706" y="621618"/>
                  </a:lnTo>
                  <a:lnTo>
                    <a:pt x="4061" y="654313"/>
                  </a:lnTo>
                  <a:lnTo>
                    <a:pt x="4830" y="666402"/>
                  </a:lnTo>
                  <a:lnTo>
                    <a:pt x="9360" y="671416"/>
                  </a:lnTo>
                  <a:lnTo>
                    <a:pt x="18872" y="673303"/>
                  </a:lnTo>
                  <a:lnTo>
                    <a:pt x="35471" y="675601"/>
                  </a:lnTo>
                  <a:lnTo>
                    <a:pt x="43103" y="675309"/>
                  </a:lnTo>
                  <a:lnTo>
                    <a:pt x="43675" y="669620"/>
                  </a:lnTo>
                  <a:lnTo>
                    <a:pt x="44335" y="664159"/>
                  </a:lnTo>
                  <a:lnTo>
                    <a:pt x="44932" y="658558"/>
                  </a:lnTo>
                  <a:lnTo>
                    <a:pt x="3141868" y="658558"/>
                  </a:lnTo>
                  <a:lnTo>
                    <a:pt x="3128162" y="646505"/>
                  </a:lnTo>
                  <a:lnTo>
                    <a:pt x="3089784" y="629812"/>
                  </a:lnTo>
                  <a:lnTo>
                    <a:pt x="3038880" y="614990"/>
                  </a:lnTo>
                  <a:lnTo>
                    <a:pt x="2980241" y="602086"/>
                  </a:lnTo>
                  <a:lnTo>
                    <a:pt x="2918661" y="591146"/>
                  </a:lnTo>
                  <a:lnTo>
                    <a:pt x="2858931" y="582216"/>
                  </a:lnTo>
                  <a:lnTo>
                    <a:pt x="2805846" y="575344"/>
                  </a:lnTo>
                  <a:lnTo>
                    <a:pt x="2764198" y="570575"/>
                  </a:lnTo>
                  <a:lnTo>
                    <a:pt x="2738780" y="567956"/>
                  </a:lnTo>
                  <a:lnTo>
                    <a:pt x="2738882" y="538759"/>
                  </a:lnTo>
                  <a:lnTo>
                    <a:pt x="2710688" y="538759"/>
                  </a:lnTo>
                  <a:lnTo>
                    <a:pt x="2692977" y="517131"/>
                  </a:lnTo>
                  <a:lnTo>
                    <a:pt x="64579" y="517131"/>
                  </a:lnTo>
                  <a:lnTo>
                    <a:pt x="64630" y="516762"/>
                  </a:lnTo>
                  <a:lnTo>
                    <a:pt x="38281" y="514399"/>
                  </a:lnTo>
                  <a:close/>
                </a:path>
                <a:path w="3242309" h="1542415">
                  <a:moveTo>
                    <a:pt x="2738882" y="534365"/>
                  </a:moveTo>
                  <a:lnTo>
                    <a:pt x="2732204" y="535278"/>
                  </a:lnTo>
                  <a:lnTo>
                    <a:pt x="2725242" y="536328"/>
                  </a:lnTo>
                  <a:lnTo>
                    <a:pt x="2710688" y="538759"/>
                  </a:lnTo>
                  <a:lnTo>
                    <a:pt x="2738882" y="538759"/>
                  </a:lnTo>
                  <a:lnTo>
                    <a:pt x="2738882" y="534365"/>
                  </a:lnTo>
                  <a:close/>
                </a:path>
                <a:path w="3242309" h="1542415">
                  <a:moveTo>
                    <a:pt x="1188292" y="0"/>
                  </a:moveTo>
                  <a:lnTo>
                    <a:pt x="1122279" y="151"/>
                  </a:lnTo>
                  <a:lnTo>
                    <a:pt x="814555" y="4488"/>
                  </a:lnTo>
                  <a:lnTo>
                    <a:pt x="510933" y="14624"/>
                  </a:lnTo>
                  <a:lnTo>
                    <a:pt x="304436" y="25595"/>
                  </a:lnTo>
                  <a:lnTo>
                    <a:pt x="246049" y="29890"/>
                  </a:lnTo>
                  <a:lnTo>
                    <a:pt x="210080" y="44625"/>
                  </a:lnTo>
                  <a:lnTo>
                    <a:pt x="206359" y="64296"/>
                  </a:lnTo>
                  <a:lnTo>
                    <a:pt x="206995" y="82658"/>
                  </a:lnTo>
                  <a:lnTo>
                    <a:pt x="208076" y="90766"/>
                  </a:lnTo>
                  <a:lnTo>
                    <a:pt x="154199" y="170352"/>
                  </a:lnTo>
                  <a:lnTo>
                    <a:pt x="121292" y="241293"/>
                  </a:lnTo>
                  <a:lnTo>
                    <a:pt x="95903" y="343562"/>
                  </a:lnTo>
                  <a:lnTo>
                    <a:pt x="64579" y="517131"/>
                  </a:lnTo>
                  <a:lnTo>
                    <a:pt x="2692977" y="517131"/>
                  </a:lnTo>
                  <a:lnTo>
                    <a:pt x="2635778" y="449446"/>
                  </a:lnTo>
                  <a:lnTo>
                    <a:pt x="2594828" y="403439"/>
                  </a:lnTo>
                  <a:lnTo>
                    <a:pt x="2552790" y="357599"/>
                  </a:lnTo>
                  <a:lnTo>
                    <a:pt x="2510592" y="312728"/>
                  </a:lnTo>
                  <a:lnTo>
                    <a:pt x="2469167" y="269627"/>
                  </a:lnTo>
                  <a:lnTo>
                    <a:pt x="2429443" y="229096"/>
                  </a:lnTo>
                  <a:lnTo>
                    <a:pt x="2392352" y="191937"/>
                  </a:lnTo>
                  <a:lnTo>
                    <a:pt x="2358824" y="158951"/>
                  </a:lnTo>
                  <a:lnTo>
                    <a:pt x="2329789" y="130938"/>
                  </a:lnTo>
                  <a:lnTo>
                    <a:pt x="2288921" y="93040"/>
                  </a:lnTo>
                  <a:lnTo>
                    <a:pt x="2236453" y="62061"/>
                  </a:lnTo>
                  <a:lnTo>
                    <a:pt x="2177637" y="43673"/>
                  </a:lnTo>
                  <a:lnTo>
                    <a:pt x="2129708" y="34855"/>
                  </a:lnTo>
                  <a:lnTo>
                    <a:pt x="1965947" y="22416"/>
                  </a:lnTo>
                  <a:lnTo>
                    <a:pt x="1821281" y="14388"/>
                  </a:lnTo>
                  <a:lnTo>
                    <a:pt x="1605135" y="5973"/>
                  </a:lnTo>
                  <a:lnTo>
                    <a:pt x="1393013" y="1378"/>
                  </a:lnTo>
                  <a:lnTo>
                    <a:pt x="1188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756048" y="9664604"/>
              <a:ext cx="1539240" cy="49530"/>
            </a:xfrm>
            <a:custGeom>
              <a:avLst/>
              <a:gdLst/>
              <a:ahLst/>
              <a:cxnLst/>
              <a:rect l="l" t="t" r="r" b="b"/>
              <a:pathLst>
                <a:path w="1539240" h="49529">
                  <a:moveTo>
                    <a:pt x="0" y="0"/>
                  </a:moveTo>
                  <a:lnTo>
                    <a:pt x="18653" y="31133"/>
                  </a:lnTo>
                  <a:lnTo>
                    <a:pt x="39258" y="45280"/>
                  </a:lnTo>
                  <a:lnTo>
                    <a:pt x="55935" y="48975"/>
                  </a:lnTo>
                  <a:lnTo>
                    <a:pt x="62801" y="48755"/>
                  </a:lnTo>
                  <a:lnTo>
                    <a:pt x="1539176" y="48755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2440" y="9331366"/>
              <a:ext cx="694055" cy="394335"/>
            </a:xfrm>
            <a:custGeom>
              <a:avLst/>
              <a:gdLst/>
              <a:ahLst/>
              <a:cxnLst/>
              <a:rect l="l" t="t" r="r" b="b"/>
              <a:pathLst>
                <a:path w="694054" h="394334">
                  <a:moveTo>
                    <a:pt x="40004" y="394195"/>
                  </a:moveTo>
                  <a:lnTo>
                    <a:pt x="4533" y="394195"/>
                  </a:lnTo>
                  <a:lnTo>
                    <a:pt x="2539" y="378166"/>
                  </a:lnTo>
                  <a:lnTo>
                    <a:pt x="1123" y="363070"/>
                  </a:lnTo>
                  <a:lnTo>
                    <a:pt x="279" y="348561"/>
                  </a:lnTo>
                  <a:lnTo>
                    <a:pt x="0" y="334289"/>
                  </a:lnTo>
                  <a:lnTo>
                    <a:pt x="3336" y="285799"/>
                  </a:lnTo>
                  <a:lnTo>
                    <a:pt x="13025" y="240250"/>
                  </a:lnTo>
                  <a:lnTo>
                    <a:pt x="28589" y="197885"/>
                  </a:lnTo>
                  <a:lnTo>
                    <a:pt x="49550" y="158947"/>
                  </a:lnTo>
                  <a:lnTo>
                    <a:pt x="75430" y="123679"/>
                  </a:lnTo>
                  <a:lnTo>
                    <a:pt x="105749" y="92325"/>
                  </a:lnTo>
                  <a:lnTo>
                    <a:pt x="140031" y="65128"/>
                  </a:lnTo>
                  <a:lnTo>
                    <a:pt x="177796" y="42330"/>
                  </a:lnTo>
                  <a:lnTo>
                    <a:pt x="218566" y="24175"/>
                  </a:lnTo>
                  <a:lnTo>
                    <a:pt x="261864" y="10906"/>
                  </a:lnTo>
                  <a:lnTo>
                    <a:pt x="307210" y="2767"/>
                  </a:lnTo>
                  <a:lnTo>
                    <a:pt x="354126" y="0"/>
                  </a:lnTo>
                  <a:lnTo>
                    <a:pt x="491195" y="4113"/>
                  </a:lnTo>
                  <a:lnTo>
                    <a:pt x="569949" y="32908"/>
                  </a:lnTo>
                  <a:lnTo>
                    <a:pt x="620143" y="111067"/>
                  </a:lnTo>
                  <a:lnTo>
                    <a:pt x="671537" y="263271"/>
                  </a:lnTo>
                  <a:lnTo>
                    <a:pt x="693610" y="333235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02445" y="9386011"/>
              <a:ext cx="614045" cy="439420"/>
            </a:xfrm>
            <a:custGeom>
              <a:avLst/>
              <a:gdLst/>
              <a:ahLst/>
              <a:cxnLst/>
              <a:rect l="l" t="t" r="r" b="b"/>
              <a:pathLst>
                <a:path w="614045" h="439420">
                  <a:moveTo>
                    <a:pt x="314718" y="0"/>
                  </a:moveTo>
                  <a:lnTo>
                    <a:pt x="265901" y="3864"/>
                  </a:lnTo>
                  <a:lnTo>
                    <a:pt x="218769" y="15023"/>
                  </a:lnTo>
                  <a:lnTo>
                    <a:pt x="174137" y="32821"/>
                  </a:lnTo>
                  <a:lnTo>
                    <a:pt x="132817" y="56605"/>
                  </a:lnTo>
                  <a:lnTo>
                    <a:pt x="95623" y="85720"/>
                  </a:lnTo>
                  <a:lnTo>
                    <a:pt x="63367" y="119512"/>
                  </a:lnTo>
                  <a:lnTo>
                    <a:pt x="36864" y="157329"/>
                  </a:lnTo>
                  <a:lnTo>
                    <a:pt x="16926" y="198515"/>
                  </a:lnTo>
                  <a:lnTo>
                    <a:pt x="4367" y="242416"/>
                  </a:lnTo>
                  <a:lnTo>
                    <a:pt x="0" y="288378"/>
                  </a:lnTo>
                  <a:lnTo>
                    <a:pt x="45097" y="338162"/>
                  </a:lnTo>
                  <a:lnTo>
                    <a:pt x="78384" y="438950"/>
                  </a:lnTo>
                  <a:lnTo>
                    <a:pt x="607148" y="438950"/>
                  </a:lnTo>
                  <a:lnTo>
                    <a:pt x="613575" y="383730"/>
                  </a:lnTo>
                  <a:lnTo>
                    <a:pt x="612902" y="314147"/>
                  </a:lnTo>
                  <a:lnTo>
                    <a:pt x="608999" y="267425"/>
                  </a:lnTo>
                  <a:lnTo>
                    <a:pt x="597700" y="221544"/>
                  </a:lnTo>
                  <a:lnTo>
                    <a:pt x="579619" y="177464"/>
                  </a:lnTo>
                  <a:lnTo>
                    <a:pt x="555369" y="136145"/>
                  </a:lnTo>
                  <a:lnTo>
                    <a:pt x="525565" y="98547"/>
                  </a:lnTo>
                  <a:lnTo>
                    <a:pt x="490821" y="65631"/>
                  </a:lnTo>
                  <a:lnTo>
                    <a:pt x="451750" y="38358"/>
                  </a:lnTo>
                  <a:lnTo>
                    <a:pt x="408967" y="17688"/>
                  </a:lnTo>
                  <a:lnTo>
                    <a:pt x="363085" y="4582"/>
                  </a:lnTo>
                  <a:lnTo>
                    <a:pt x="314718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02445" y="9386011"/>
              <a:ext cx="614045" cy="439420"/>
            </a:xfrm>
            <a:custGeom>
              <a:avLst/>
              <a:gdLst/>
              <a:ahLst/>
              <a:cxnLst/>
              <a:rect l="l" t="t" r="r" b="b"/>
              <a:pathLst>
                <a:path w="614045" h="439420">
                  <a:moveTo>
                    <a:pt x="0" y="288378"/>
                  </a:moveTo>
                  <a:lnTo>
                    <a:pt x="4367" y="242416"/>
                  </a:lnTo>
                  <a:lnTo>
                    <a:pt x="16926" y="198515"/>
                  </a:lnTo>
                  <a:lnTo>
                    <a:pt x="36864" y="157329"/>
                  </a:lnTo>
                  <a:lnTo>
                    <a:pt x="63367" y="119512"/>
                  </a:lnTo>
                  <a:lnTo>
                    <a:pt x="95623" y="85720"/>
                  </a:lnTo>
                  <a:lnTo>
                    <a:pt x="132817" y="56605"/>
                  </a:lnTo>
                  <a:lnTo>
                    <a:pt x="174137" y="32821"/>
                  </a:lnTo>
                  <a:lnTo>
                    <a:pt x="218769" y="15023"/>
                  </a:lnTo>
                  <a:lnTo>
                    <a:pt x="265901" y="3864"/>
                  </a:lnTo>
                  <a:lnTo>
                    <a:pt x="314718" y="0"/>
                  </a:lnTo>
                  <a:lnTo>
                    <a:pt x="363085" y="4582"/>
                  </a:lnTo>
                  <a:lnTo>
                    <a:pt x="408967" y="17688"/>
                  </a:lnTo>
                  <a:lnTo>
                    <a:pt x="451750" y="38358"/>
                  </a:lnTo>
                  <a:lnTo>
                    <a:pt x="490821" y="65631"/>
                  </a:lnTo>
                  <a:lnTo>
                    <a:pt x="525565" y="98547"/>
                  </a:lnTo>
                  <a:lnTo>
                    <a:pt x="555369" y="136145"/>
                  </a:lnTo>
                  <a:lnTo>
                    <a:pt x="579619" y="177464"/>
                  </a:lnTo>
                  <a:lnTo>
                    <a:pt x="597700" y="221544"/>
                  </a:lnTo>
                  <a:lnTo>
                    <a:pt x="608999" y="267425"/>
                  </a:lnTo>
                  <a:lnTo>
                    <a:pt x="612902" y="314147"/>
                  </a:lnTo>
                  <a:lnTo>
                    <a:pt x="613575" y="383730"/>
                  </a:lnTo>
                  <a:lnTo>
                    <a:pt x="607148" y="438950"/>
                  </a:lnTo>
                  <a:lnTo>
                    <a:pt x="78384" y="438950"/>
                  </a:lnTo>
                  <a:lnTo>
                    <a:pt x="45097" y="338162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97027" y="9369221"/>
              <a:ext cx="641350" cy="443230"/>
            </a:xfrm>
            <a:custGeom>
              <a:avLst/>
              <a:gdLst/>
              <a:ahLst/>
              <a:cxnLst/>
              <a:rect l="l" t="t" r="r" b="b"/>
              <a:pathLst>
                <a:path w="641350" h="443229">
                  <a:moveTo>
                    <a:pt x="322491" y="0"/>
                  </a:moveTo>
                  <a:lnTo>
                    <a:pt x="276350" y="3186"/>
                  </a:lnTo>
                  <a:lnTo>
                    <a:pt x="231805" y="12444"/>
                  </a:lnTo>
                  <a:lnTo>
                    <a:pt x="189445" y="27318"/>
                  </a:lnTo>
                  <a:lnTo>
                    <a:pt x="149860" y="47353"/>
                  </a:lnTo>
                  <a:lnTo>
                    <a:pt x="113639" y="72096"/>
                  </a:lnTo>
                  <a:lnTo>
                    <a:pt x="81373" y="101090"/>
                  </a:lnTo>
                  <a:lnTo>
                    <a:pt x="53651" y="133881"/>
                  </a:lnTo>
                  <a:lnTo>
                    <a:pt x="31063" y="170016"/>
                  </a:lnTo>
                  <a:lnTo>
                    <a:pt x="14199" y="209038"/>
                  </a:lnTo>
                  <a:lnTo>
                    <a:pt x="3648" y="250494"/>
                  </a:lnTo>
                  <a:lnTo>
                    <a:pt x="0" y="293928"/>
                  </a:lnTo>
                  <a:lnTo>
                    <a:pt x="0" y="421817"/>
                  </a:lnTo>
                  <a:lnTo>
                    <a:pt x="31851" y="421817"/>
                  </a:lnTo>
                  <a:lnTo>
                    <a:pt x="91160" y="342455"/>
                  </a:lnTo>
                  <a:lnTo>
                    <a:pt x="572046" y="342455"/>
                  </a:lnTo>
                  <a:lnTo>
                    <a:pt x="572046" y="442658"/>
                  </a:lnTo>
                  <a:lnTo>
                    <a:pt x="640829" y="383489"/>
                  </a:lnTo>
                  <a:lnTo>
                    <a:pt x="640829" y="293928"/>
                  </a:lnTo>
                  <a:lnTo>
                    <a:pt x="636544" y="246252"/>
                  </a:lnTo>
                  <a:lnTo>
                    <a:pt x="624181" y="201024"/>
                  </a:lnTo>
                  <a:lnTo>
                    <a:pt x="604472" y="158852"/>
                  </a:lnTo>
                  <a:lnTo>
                    <a:pt x="578151" y="120338"/>
                  </a:lnTo>
                  <a:lnTo>
                    <a:pt x="545953" y="86090"/>
                  </a:lnTo>
                  <a:lnTo>
                    <a:pt x="508612" y="56711"/>
                  </a:lnTo>
                  <a:lnTo>
                    <a:pt x="466861" y="32807"/>
                  </a:lnTo>
                  <a:lnTo>
                    <a:pt x="421435" y="14984"/>
                  </a:lnTo>
                  <a:lnTo>
                    <a:pt x="373066" y="3847"/>
                  </a:lnTo>
                  <a:lnTo>
                    <a:pt x="322491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13225" y="8444819"/>
              <a:ext cx="3194685" cy="1381125"/>
            </a:xfrm>
            <a:custGeom>
              <a:avLst/>
              <a:gdLst/>
              <a:ahLst/>
              <a:cxnLst/>
              <a:rect l="l" t="t" r="r" b="b"/>
              <a:pathLst>
                <a:path w="3194684" h="1381125">
                  <a:moveTo>
                    <a:pt x="10464" y="1281213"/>
                  </a:moveTo>
                  <a:lnTo>
                    <a:pt x="0" y="1104480"/>
                  </a:lnTo>
                  <a:lnTo>
                    <a:pt x="0" y="1015072"/>
                  </a:lnTo>
                  <a:lnTo>
                    <a:pt x="0" y="945273"/>
                  </a:lnTo>
                  <a:lnTo>
                    <a:pt x="27793" y="557212"/>
                  </a:lnTo>
                  <a:lnTo>
                    <a:pt x="88938" y="291758"/>
                  </a:lnTo>
                  <a:lnTo>
                    <a:pt x="150083" y="139435"/>
                  </a:lnTo>
                  <a:lnTo>
                    <a:pt x="177876" y="90766"/>
                  </a:lnTo>
                  <a:lnTo>
                    <a:pt x="172886" y="61061"/>
                  </a:lnTo>
                  <a:lnTo>
                    <a:pt x="203853" y="30996"/>
                  </a:lnTo>
                  <a:lnTo>
                    <a:pt x="251145" y="27167"/>
                  </a:lnTo>
                  <a:lnTo>
                    <a:pt x="300748" y="23913"/>
                  </a:lnTo>
                  <a:lnTo>
                    <a:pt x="363642" y="20306"/>
                  </a:lnTo>
                  <a:lnTo>
                    <a:pt x="438829" y="16525"/>
                  </a:lnTo>
                  <a:lnTo>
                    <a:pt x="480720" y="14624"/>
                  </a:lnTo>
                  <a:lnTo>
                    <a:pt x="525308" y="12747"/>
                  </a:lnTo>
                  <a:lnTo>
                    <a:pt x="572470" y="10915"/>
                  </a:lnTo>
                  <a:lnTo>
                    <a:pt x="622079" y="9151"/>
                  </a:lnTo>
                  <a:lnTo>
                    <a:pt x="674011" y="7477"/>
                  </a:lnTo>
                  <a:lnTo>
                    <a:pt x="728140" y="5915"/>
                  </a:lnTo>
                  <a:lnTo>
                    <a:pt x="784343" y="4488"/>
                  </a:lnTo>
                  <a:lnTo>
                    <a:pt x="842493" y="3217"/>
                  </a:lnTo>
                  <a:lnTo>
                    <a:pt x="902465" y="2126"/>
                  </a:lnTo>
                  <a:lnTo>
                    <a:pt x="964136" y="1237"/>
                  </a:lnTo>
                  <a:lnTo>
                    <a:pt x="1027379" y="571"/>
                  </a:lnTo>
                  <a:lnTo>
                    <a:pt x="1092069" y="151"/>
                  </a:lnTo>
                  <a:lnTo>
                    <a:pt x="1158082" y="0"/>
                  </a:lnTo>
                  <a:lnTo>
                    <a:pt x="1225292" y="139"/>
                  </a:lnTo>
                  <a:lnTo>
                    <a:pt x="1293575" y="591"/>
                  </a:lnTo>
                  <a:lnTo>
                    <a:pt x="1362805" y="1378"/>
                  </a:lnTo>
                  <a:lnTo>
                    <a:pt x="1432857" y="2522"/>
                  </a:lnTo>
                  <a:lnTo>
                    <a:pt x="1503607" y="4047"/>
                  </a:lnTo>
                  <a:lnTo>
                    <a:pt x="1574929" y="5973"/>
                  </a:lnTo>
                  <a:lnTo>
                    <a:pt x="1646698" y="8324"/>
                  </a:lnTo>
                  <a:lnTo>
                    <a:pt x="1718789" y="11121"/>
                  </a:lnTo>
                  <a:lnTo>
                    <a:pt x="1791077" y="14388"/>
                  </a:lnTo>
                  <a:lnTo>
                    <a:pt x="1863438" y="18145"/>
                  </a:lnTo>
                  <a:lnTo>
                    <a:pt x="1935745" y="22416"/>
                  </a:lnTo>
                  <a:lnTo>
                    <a:pt x="2007874" y="27223"/>
                  </a:lnTo>
                  <a:lnTo>
                    <a:pt x="2079701" y="32588"/>
                  </a:lnTo>
                  <a:lnTo>
                    <a:pt x="2150528" y="38826"/>
                  </a:lnTo>
                  <a:lnTo>
                    <a:pt x="2192783" y="47202"/>
                  </a:lnTo>
                  <a:lnTo>
                    <a:pt x="2258707" y="93040"/>
                  </a:lnTo>
                  <a:lnTo>
                    <a:pt x="2298276" y="129701"/>
                  </a:lnTo>
                  <a:lnTo>
                    <a:pt x="2326300" y="156700"/>
                  </a:lnTo>
                  <a:lnTo>
                    <a:pt x="2358664" y="188488"/>
                  </a:lnTo>
                  <a:lnTo>
                    <a:pt x="2394506" y="224320"/>
                  </a:lnTo>
                  <a:lnTo>
                    <a:pt x="2432961" y="263454"/>
                  </a:lnTo>
                  <a:lnTo>
                    <a:pt x="2473168" y="305146"/>
                  </a:lnTo>
                  <a:lnTo>
                    <a:pt x="2514261" y="348653"/>
                  </a:lnTo>
                  <a:lnTo>
                    <a:pt x="2555378" y="393232"/>
                  </a:lnTo>
                  <a:lnTo>
                    <a:pt x="2595656" y="438139"/>
                  </a:lnTo>
                  <a:lnTo>
                    <a:pt x="2634230" y="482631"/>
                  </a:lnTo>
                  <a:lnTo>
                    <a:pt x="2670237" y="525965"/>
                  </a:lnTo>
                  <a:lnTo>
                    <a:pt x="2702813" y="567397"/>
                  </a:lnTo>
                  <a:lnTo>
                    <a:pt x="2923801" y="588561"/>
                  </a:lnTo>
                  <a:lnTo>
                    <a:pt x="3040818" y="605785"/>
                  </a:lnTo>
                  <a:lnTo>
                    <a:pt x="3092884" y="628221"/>
                  </a:lnTo>
                  <a:lnTo>
                    <a:pt x="3119018" y="665022"/>
                  </a:lnTo>
                  <a:lnTo>
                    <a:pt x="3143051" y="715610"/>
                  </a:lnTo>
                  <a:lnTo>
                    <a:pt x="3161423" y="768179"/>
                  </a:lnTo>
                  <a:lnTo>
                    <a:pt x="3171957" y="815103"/>
                  </a:lnTo>
                  <a:lnTo>
                    <a:pt x="3172472" y="848753"/>
                  </a:lnTo>
                  <a:lnTo>
                    <a:pt x="3173602" y="864996"/>
                  </a:lnTo>
                  <a:lnTo>
                    <a:pt x="3193402" y="913777"/>
                  </a:lnTo>
                  <a:lnTo>
                    <a:pt x="3194377" y="947409"/>
                  </a:lnTo>
                  <a:lnTo>
                    <a:pt x="3194269" y="987359"/>
                  </a:lnTo>
                  <a:lnTo>
                    <a:pt x="3193727" y="1020764"/>
                  </a:lnTo>
                  <a:lnTo>
                    <a:pt x="3193402" y="1034757"/>
                  </a:lnTo>
                  <a:lnTo>
                    <a:pt x="3193402" y="1336979"/>
                  </a:lnTo>
                  <a:lnTo>
                    <a:pt x="3119018" y="1336979"/>
                  </a:lnTo>
                  <a:lnTo>
                    <a:pt x="3066554" y="1336979"/>
                  </a:lnTo>
                  <a:lnTo>
                    <a:pt x="3024631" y="1324406"/>
                  </a:lnTo>
                  <a:lnTo>
                    <a:pt x="3024631" y="1218336"/>
                  </a:lnTo>
                  <a:lnTo>
                    <a:pt x="3020347" y="1170659"/>
                  </a:lnTo>
                  <a:lnTo>
                    <a:pt x="3007984" y="1125431"/>
                  </a:lnTo>
                  <a:lnTo>
                    <a:pt x="2988274" y="1083256"/>
                  </a:lnTo>
                  <a:lnTo>
                    <a:pt x="2961954" y="1044741"/>
                  </a:lnTo>
                  <a:lnTo>
                    <a:pt x="2929756" y="1010491"/>
                  </a:lnTo>
                  <a:lnTo>
                    <a:pt x="2892415" y="981110"/>
                  </a:lnTo>
                  <a:lnTo>
                    <a:pt x="2850664" y="957205"/>
                  </a:lnTo>
                  <a:lnTo>
                    <a:pt x="2805237" y="939380"/>
                  </a:lnTo>
                  <a:lnTo>
                    <a:pt x="2756869" y="928242"/>
                  </a:lnTo>
                  <a:lnTo>
                    <a:pt x="2706293" y="924394"/>
                  </a:lnTo>
                  <a:lnTo>
                    <a:pt x="2660153" y="927581"/>
                  </a:lnTo>
                  <a:lnTo>
                    <a:pt x="2615607" y="936840"/>
                  </a:lnTo>
                  <a:lnTo>
                    <a:pt x="2573247" y="951715"/>
                  </a:lnTo>
                  <a:lnTo>
                    <a:pt x="2533662" y="971752"/>
                  </a:lnTo>
                  <a:lnTo>
                    <a:pt x="2497442" y="996496"/>
                  </a:lnTo>
                  <a:lnTo>
                    <a:pt x="2465176" y="1025492"/>
                  </a:lnTo>
                  <a:lnTo>
                    <a:pt x="2437454" y="1058285"/>
                  </a:lnTo>
                  <a:lnTo>
                    <a:pt x="2414866" y="1094421"/>
                  </a:lnTo>
                  <a:lnTo>
                    <a:pt x="2398001" y="1133444"/>
                  </a:lnTo>
                  <a:lnTo>
                    <a:pt x="2387450" y="1174901"/>
                  </a:lnTo>
                  <a:lnTo>
                    <a:pt x="2383802" y="1218336"/>
                  </a:lnTo>
                  <a:lnTo>
                    <a:pt x="2383802" y="1306169"/>
                  </a:lnTo>
                  <a:lnTo>
                    <a:pt x="2383802" y="1346212"/>
                  </a:lnTo>
                  <a:lnTo>
                    <a:pt x="2361593" y="1369195"/>
                  </a:lnTo>
                  <a:lnTo>
                    <a:pt x="2333586" y="1378895"/>
                  </a:lnTo>
                  <a:lnTo>
                    <a:pt x="2309589" y="1380738"/>
                  </a:lnTo>
                  <a:lnTo>
                    <a:pt x="2299411" y="1380146"/>
                  </a:lnTo>
                  <a:lnTo>
                    <a:pt x="696366" y="1380146"/>
                  </a:lnTo>
                  <a:lnTo>
                    <a:pt x="702792" y="1324914"/>
                  </a:lnTo>
                  <a:lnTo>
                    <a:pt x="702119" y="1255344"/>
                  </a:lnTo>
                  <a:lnTo>
                    <a:pt x="698216" y="1208622"/>
                  </a:lnTo>
                  <a:lnTo>
                    <a:pt x="686917" y="1162741"/>
                  </a:lnTo>
                  <a:lnTo>
                    <a:pt x="668836" y="1118661"/>
                  </a:lnTo>
                  <a:lnTo>
                    <a:pt x="644587" y="1077341"/>
                  </a:lnTo>
                  <a:lnTo>
                    <a:pt x="614783" y="1039744"/>
                  </a:lnTo>
                  <a:lnTo>
                    <a:pt x="580038" y="1006828"/>
                  </a:lnTo>
                  <a:lnTo>
                    <a:pt x="540968" y="979555"/>
                  </a:lnTo>
                  <a:lnTo>
                    <a:pt x="498184" y="958885"/>
                  </a:lnTo>
                  <a:lnTo>
                    <a:pt x="452302" y="945779"/>
                  </a:lnTo>
                  <a:lnTo>
                    <a:pt x="403936" y="941196"/>
                  </a:lnTo>
                  <a:lnTo>
                    <a:pt x="355122" y="945061"/>
                  </a:lnTo>
                  <a:lnTo>
                    <a:pt x="307992" y="956218"/>
                  </a:lnTo>
                  <a:lnTo>
                    <a:pt x="263360" y="974015"/>
                  </a:lnTo>
                  <a:lnTo>
                    <a:pt x="222040" y="997798"/>
                  </a:lnTo>
                  <a:lnTo>
                    <a:pt x="184845" y="1026912"/>
                  </a:lnTo>
                  <a:lnTo>
                    <a:pt x="152588" y="1060704"/>
                  </a:lnTo>
                  <a:lnTo>
                    <a:pt x="126084" y="1098520"/>
                  </a:lnTo>
                  <a:lnTo>
                    <a:pt x="106144" y="1139706"/>
                  </a:lnTo>
                  <a:lnTo>
                    <a:pt x="93584" y="1183609"/>
                  </a:lnTo>
                  <a:lnTo>
                    <a:pt x="89217" y="1229575"/>
                  </a:lnTo>
                  <a:lnTo>
                    <a:pt x="89217" y="1280744"/>
                  </a:lnTo>
                  <a:lnTo>
                    <a:pt x="10464" y="1281213"/>
                  </a:lnTo>
                  <a:close/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212536" y="8537864"/>
              <a:ext cx="486409" cy="594995"/>
            </a:xfrm>
            <a:custGeom>
              <a:avLst/>
              <a:gdLst/>
              <a:ahLst/>
              <a:cxnLst/>
              <a:rect l="l" t="t" r="r" b="b"/>
              <a:pathLst>
                <a:path w="486409" h="594995">
                  <a:moveTo>
                    <a:pt x="59401" y="0"/>
                  </a:moveTo>
                  <a:lnTo>
                    <a:pt x="16983" y="27343"/>
                  </a:lnTo>
                  <a:lnTo>
                    <a:pt x="4245" y="32762"/>
                  </a:lnTo>
                  <a:lnTo>
                    <a:pt x="0" y="38028"/>
                  </a:lnTo>
                  <a:lnTo>
                    <a:pt x="4245" y="46254"/>
                  </a:lnTo>
                  <a:lnTo>
                    <a:pt x="16983" y="60553"/>
                  </a:lnTo>
                  <a:lnTo>
                    <a:pt x="26121" y="70577"/>
                  </a:lnTo>
                  <a:lnTo>
                    <a:pt x="44048" y="90491"/>
                  </a:lnTo>
                  <a:lnTo>
                    <a:pt x="101039" y="154110"/>
                  </a:lnTo>
                  <a:lnTo>
                    <a:pt x="137491" y="194878"/>
                  </a:lnTo>
                  <a:lnTo>
                    <a:pt x="177505" y="239657"/>
                  </a:lnTo>
                  <a:lnTo>
                    <a:pt x="219775" y="286979"/>
                  </a:lnTo>
                  <a:lnTo>
                    <a:pt x="262994" y="335375"/>
                  </a:lnTo>
                  <a:lnTo>
                    <a:pt x="305857" y="383374"/>
                  </a:lnTo>
                  <a:lnTo>
                    <a:pt x="374803" y="462076"/>
                  </a:lnTo>
                  <a:lnTo>
                    <a:pt x="432228" y="529621"/>
                  </a:lnTo>
                  <a:lnTo>
                    <a:pt x="471527" y="576859"/>
                  </a:lnTo>
                  <a:lnTo>
                    <a:pt x="486095" y="594639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53356" y="8483751"/>
              <a:ext cx="2169160" cy="951230"/>
            </a:xfrm>
            <a:custGeom>
              <a:avLst/>
              <a:gdLst/>
              <a:ahLst/>
              <a:cxnLst/>
              <a:rect l="l" t="t" r="r" b="b"/>
              <a:pathLst>
                <a:path w="2169159" h="951229">
                  <a:moveTo>
                    <a:pt x="2168575" y="87425"/>
                  </a:moveTo>
                  <a:lnTo>
                    <a:pt x="2130891" y="58579"/>
                  </a:lnTo>
                  <a:lnTo>
                    <a:pt x="2093509" y="42537"/>
                  </a:lnTo>
                  <a:lnTo>
                    <a:pt x="2034091" y="33514"/>
                  </a:lnTo>
                  <a:lnTo>
                    <a:pt x="1930298" y="25728"/>
                  </a:lnTo>
                  <a:lnTo>
                    <a:pt x="1880340" y="22842"/>
                  </a:lnTo>
                  <a:lnTo>
                    <a:pt x="1811341" y="19713"/>
                  </a:lnTo>
                  <a:lnTo>
                    <a:pt x="1770569" y="18095"/>
                  </a:lnTo>
                  <a:lnTo>
                    <a:pt x="1726078" y="16461"/>
                  </a:lnTo>
                  <a:lnTo>
                    <a:pt x="1678215" y="14825"/>
                  </a:lnTo>
                  <a:lnTo>
                    <a:pt x="1627327" y="13202"/>
                  </a:lnTo>
                  <a:lnTo>
                    <a:pt x="1573762" y="11608"/>
                  </a:lnTo>
                  <a:lnTo>
                    <a:pt x="1517867" y="10055"/>
                  </a:lnTo>
                  <a:lnTo>
                    <a:pt x="1459989" y="8560"/>
                  </a:lnTo>
                  <a:lnTo>
                    <a:pt x="1400475" y="7137"/>
                  </a:lnTo>
                  <a:lnTo>
                    <a:pt x="1339673" y="5801"/>
                  </a:lnTo>
                  <a:lnTo>
                    <a:pt x="1277928" y="4566"/>
                  </a:lnTo>
                  <a:lnTo>
                    <a:pt x="1215590" y="3447"/>
                  </a:lnTo>
                  <a:lnTo>
                    <a:pt x="1153004" y="2460"/>
                  </a:lnTo>
                  <a:lnTo>
                    <a:pt x="1090518" y="1618"/>
                  </a:lnTo>
                  <a:lnTo>
                    <a:pt x="1028479" y="936"/>
                  </a:lnTo>
                  <a:lnTo>
                    <a:pt x="967235" y="429"/>
                  </a:lnTo>
                  <a:lnTo>
                    <a:pt x="907132" y="112"/>
                  </a:lnTo>
                  <a:lnTo>
                    <a:pt x="848518" y="0"/>
                  </a:lnTo>
                  <a:lnTo>
                    <a:pt x="791739" y="106"/>
                  </a:lnTo>
                  <a:lnTo>
                    <a:pt x="737144" y="447"/>
                  </a:lnTo>
                  <a:lnTo>
                    <a:pt x="685078" y="1036"/>
                  </a:lnTo>
                  <a:lnTo>
                    <a:pt x="635890" y="1889"/>
                  </a:lnTo>
                  <a:lnTo>
                    <a:pt x="589927" y="3019"/>
                  </a:lnTo>
                  <a:lnTo>
                    <a:pt x="547535" y="4443"/>
                  </a:lnTo>
                  <a:lnTo>
                    <a:pt x="367690" y="16857"/>
                  </a:lnTo>
                  <a:lnTo>
                    <a:pt x="272688" y="23939"/>
                  </a:lnTo>
                  <a:lnTo>
                    <a:pt x="230977" y="28337"/>
                  </a:lnTo>
                  <a:lnTo>
                    <a:pt x="193581" y="40797"/>
                  </a:lnTo>
                  <a:lnTo>
                    <a:pt x="162204" y="79754"/>
                  </a:lnTo>
                  <a:lnTo>
                    <a:pt x="140946" y="125926"/>
                  </a:lnTo>
                  <a:lnTo>
                    <a:pt x="114152" y="193583"/>
                  </a:lnTo>
                  <a:lnTo>
                    <a:pt x="98674" y="237314"/>
                  </a:lnTo>
                  <a:lnTo>
                    <a:pt x="82569" y="287131"/>
                  </a:lnTo>
                  <a:lnTo>
                    <a:pt x="66403" y="342647"/>
                  </a:lnTo>
                  <a:lnTo>
                    <a:pt x="50746" y="403476"/>
                  </a:lnTo>
                  <a:lnTo>
                    <a:pt x="36167" y="469230"/>
                  </a:lnTo>
                  <a:lnTo>
                    <a:pt x="23234" y="539524"/>
                  </a:lnTo>
                  <a:lnTo>
                    <a:pt x="12516" y="613969"/>
                  </a:lnTo>
                  <a:lnTo>
                    <a:pt x="4581" y="692181"/>
                  </a:lnTo>
                  <a:lnTo>
                    <a:pt x="0" y="773771"/>
                  </a:lnTo>
                  <a:lnTo>
                    <a:pt x="0" y="950694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32397" y="8568604"/>
              <a:ext cx="99140" cy="21316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035144" y="9039688"/>
              <a:ext cx="39370" cy="3810"/>
            </a:xfrm>
            <a:custGeom>
              <a:avLst/>
              <a:gdLst/>
              <a:ahLst/>
              <a:cxnLst/>
              <a:rect l="l" t="t" r="r" b="b"/>
              <a:pathLst>
                <a:path w="39370" h="3809">
                  <a:moveTo>
                    <a:pt x="38861" y="0"/>
                  </a:moveTo>
                  <a:lnTo>
                    <a:pt x="21120" y="2685"/>
                  </a:lnTo>
                  <a:lnTo>
                    <a:pt x="9058" y="3616"/>
                  </a:lnTo>
                  <a:lnTo>
                    <a:pt x="2182" y="3589"/>
                  </a:lnTo>
                  <a:lnTo>
                    <a:pt x="0" y="3403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81783" y="8470854"/>
              <a:ext cx="9525" cy="41910"/>
            </a:xfrm>
            <a:custGeom>
              <a:avLst/>
              <a:gdLst/>
              <a:ahLst/>
              <a:cxnLst/>
              <a:rect l="l" t="t" r="r" b="b"/>
              <a:pathLst>
                <a:path w="9525" h="41909">
                  <a:moveTo>
                    <a:pt x="0" y="0"/>
                  </a:moveTo>
                  <a:lnTo>
                    <a:pt x="5724" y="12592"/>
                  </a:lnTo>
                  <a:lnTo>
                    <a:pt x="8553" y="21155"/>
                  </a:lnTo>
                  <a:lnTo>
                    <a:pt x="9315" y="29617"/>
                  </a:lnTo>
                  <a:lnTo>
                    <a:pt x="8839" y="41910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21390" y="9067589"/>
              <a:ext cx="186397" cy="1461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425684" y="8547574"/>
              <a:ext cx="2733040" cy="619125"/>
            </a:xfrm>
            <a:custGeom>
              <a:avLst/>
              <a:gdLst/>
              <a:ahLst/>
              <a:cxnLst/>
              <a:rect l="l" t="t" r="r" b="b"/>
              <a:pathLst>
                <a:path w="2733040" h="619125">
                  <a:moveTo>
                    <a:pt x="42679" y="0"/>
                  </a:moveTo>
                  <a:lnTo>
                    <a:pt x="5995" y="202520"/>
                  </a:lnTo>
                  <a:lnTo>
                    <a:pt x="0" y="311284"/>
                  </a:lnTo>
                  <a:lnTo>
                    <a:pt x="30301" y="363425"/>
                  </a:lnTo>
                  <a:lnTo>
                    <a:pt x="102509" y="396074"/>
                  </a:lnTo>
                  <a:lnTo>
                    <a:pt x="145419" y="410396"/>
                  </a:lnTo>
                  <a:lnTo>
                    <a:pt x="189675" y="422221"/>
                  </a:lnTo>
                  <a:lnTo>
                    <a:pt x="235286" y="431895"/>
                  </a:lnTo>
                  <a:lnTo>
                    <a:pt x="282260" y="439763"/>
                  </a:lnTo>
                  <a:lnTo>
                    <a:pt x="330607" y="446170"/>
                  </a:lnTo>
                  <a:lnTo>
                    <a:pt x="380336" y="451461"/>
                  </a:lnTo>
                  <a:lnTo>
                    <a:pt x="431456" y="455979"/>
                  </a:lnTo>
                  <a:lnTo>
                    <a:pt x="483975" y="460072"/>
                  </a:lnTo>
                  <a:lnTo>
                    <a:pt x="537903" y="464083"/>
                  </a:lnTo>
                  <a:lnTo>
                    <a:pt x="837580" y="485123"/>
                  </a:lnTo>
                  <a:lnTo>
                    <a:pt x="1337060" y="519474"/>
                  </a:lnTo>
                  <a:lnTo>
                    <a:pt x="1805808" y="551530"/>
                  </a:lnTo>
                  <a:lnTo>
                    <a:pt x="2013288" y="565683"/>
                  </a:lnTo>
                  <a:lnTo>
                    <a:pt x="2732997" y="618972"/>
                  </a:lnTo>
                </a:path>
              </a:pathLst>
            </a:custGeom>
            <a:ln w="787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79074" y="8543187"/>
              <a:ext cx="3250091" cy="1447939"/>
            </a:xfrm>
            <a:prstGeom prst="rect">
              <a:avLst/>
            </a:prstGeom>
          </p:spPr>
        </p:pic>
      </p:grpSp>
      <p:sp>
        <p:nvSpPr>
          <p:cNvPr id="75" name="object 75"/>
          <p:cNvSpPr/>
          <p:nvPr/>
        </p:nvSpPr>
        <p:spPr>
          <a:xfrm>
            <a:off x="0" y="-127"/>
            <a:ext cx="15120619" cy="10692130"/>
          </a:xfrm>
          <a:custGeom>
            <a:avLst/>
            <a:gdLst/>
            <a:ahLst/>
            <a:cxnLst/>
            <a:rect l="l" t="t" r="r" b="b"/>
            <a:pathLst>
              <a:path w="15120619" h="10692130">
                <a:moveTo>
                  <a:pt x="7559992" y="9131"/>
                </a:moveTo>
                <a:lnTo>
                  <a:pt x="7551001" y="9131"/>
                </a:lnTo>
                <a:lnTo>
                  <a:pt x="7551001" y="10683126"/>
                </a:lnTo>
                <a:lnTo>
                  <a:pt x="7559992" y="10683126"/>
                </a:lnTo>
                <a:lnTo>
                  <a:pt x="7559992" y="9131"/>
                </a:lnTo>
                <a:close/>
              </a:path>
              <a:path w="15120619" h="10692130">
                <a:moveTo>
                  <a:pt x="7559992" y="0"/>
                </a:moveTo>
                <a:lnTo>
                  <a:pt x="0" y="0"/>
                </a:lnTo>
                <a:lnTo>
                  <a:pt x="0" y="8890"/>
                </a:lnTo>
                <a:lnTo>
                  <a:pt x="0" y="10683240"/>
                </a:lnTo>
                <a:lnTo>
                  <a:pt x="0" y="10692130"/>
                </a:lnTo>
                <a:lnTo>
                  <a:pt x="7559992" y="10692130"/>
                </a:lnTo>
                <a:lnTo>
                  <a:pt x="7559992" y="10683240"/>
                </a:lnTo>
                <a:lnTo>
                  <a:pt x="8991" y="10683240"/>
                </a:lnTo>
                <a:lnTo>
                  <a:pt x="8991" y="8890"/>
                </a:lnTo>
                <a:lnTo>
                  <a:pt x="7559992" y="8890"/>
                </a:lnTo>
                <a:lnTo>
                  <a:pt x="7559992" y="0"/>
                </a:lnTo>
                <a:close/>
              </a:path>
              <a:path w="15120619" h="10692130">
                <a:moveTo>
                  <a:pt x="15119998" y="9144"/>
                </a:moveTo>
                <a:lnTo>
                  <a:pt x="15110994" y="9131"/>
                </a:lnTo>
                <a:lnTo>
                  <a:pt x="15110994" y="10683126"/>
                </a:lnTo>
                <a:lnTo>
                  <a:pt x="15119998" y="10683126"/>
                </a:lnTo>
                <a:lnTo>
                  <a:pt x="15119998" y="9144"/>
                </a:lnTo>
                <a:close/>
              </a:path>
              <a:path w="15120619" h="10692130">
                <a:moveTo>
                  <a:pt x="15119998" y="0"/>
                </a:moveTo>
                <a:lnTo>
                  <a:pt x="7560005" y="0"/>
                </a:lnTo>
                <a:lnTo>
                  <a:pt x="7560005" y="8890"/>
                </a:lnTo>
                <a:lnTo>
                  <a:pt x="7560005" y="10683240"/>
                </a:lnTo>
                <a:lnTo>
                  <a:pt x="7560005" y="10692130"/>
                </a:lnTo>
                <a:lnTo>
                  <a:pt x="15119998" y="10692130"/>
                </a:lnTo>
                <a:lnTo>
                  <a:pt x="15119998" y="10683240"/>
                </a:lnTo>
                <a:lnTo>
                  <a:pt x="7568997" y="10683240"/>
                </a:lnTo>
                <a:lnTo>
                  <a:pt x="7568997" y="8890"/>
                </a:lnTo>
                <a:lnTo>
                  <a:pt x="15119998" y="8890"/>
                </a:lnTo>
                <a:lnTo>
                  <a:pt x="15119998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ユーザー設定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</cp:lastModifiedBy>
  <cp:revision>2</cp:revision>
  <cp:lastPrinted>2026-07-08T07:52:02Z</cp:lastPrinted>
  <dcterms:created xsi:type="dcterms:W3CDTF">2024-06-11T06:12:32Z</dcterms:created>
  <dcterms:modified xsi:type="dcterms:W3CDTF">2026-07-08T07:52:35Z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Creator">
    <vt:lpwstr>Adobe Illustrator 25.1 (Macintosh)</vt:lpwstr>
  </property>
  <property fmtid="{D5CDD505-2E9C-101B-9397-08002B2CF9AE}" pid="4" name="LastSaved">
    <vt:filetime>2024-06-11T00:00:00Z</vt:filetime>
  </property>
  <property fmtid="{D5CDD505-2E9C-101B-9397-08002B2CF9AE}" pid="5" name="Producer">
    <vt:lpwstr>Adobe PDF library 15.00</vt:lpwstr>
  </property>
</Properties>
</file>